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4"/>
  </p:sldMasterIdLst>
  <p:notesMasterIdLst>
    <p:notesMasterId r:id="rId7"/>
  </p:notesMasterIdLst>
  <p:handoutMasterIdLst>
    <p:handoutMasterId r:id="rId8"/>
  </p:handoutMasterIdLst>
  <p:sldIdLst>
    <p:sldId id="266" r:id="rId5"/>
    <p:sldId id="267" r:id="rId6"/>
  </p:sldIdLst>
  <p:sldSz cx="6858000" cy="9906000" type="A4"/>
  <p:notesSz cx="6819900" cy="9918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sans titre" id="{56789BE7-9048-4BA8-BF8E-7BB63586CD54}">
          <p14:sldIdLst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973A"/>
    <a:srgbClr val="6F1950"/>
    <a:srgbClr val="000000"/>
    <a:srgbClr val="DF5593"/>
    <a:srgbClr val="D6D6D7"/>
    <a:srgbClr val="6B6123"/>
    <a:srgbClr val="736B39"/>
    <a:srgbClr val="7C7775"/>
    <a:srgbClr val="6E6F71"/>
    <a:srgbClr val="880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7EA8A4-682B-4F37-B4F7-F7B3726873CC}" v="41" dt="2025-10-08T13:12:57.7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30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128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rginie ZAOLO" userId="d590909f-4a9e-4d93-b7ac-0d15bd3a9e8a" providerId="ADAL" clId="{73BD4546-F5BA-40DF-9575-7CC027661F46}"/>
    <pc:docChg chg="custSel modSld">
      <pc:chgData name="Virginie ZAOLO" userId="d590909f-4a9e-4d93-b7ac-0d15bd3a9e8a" providerId="ADAL" clId="{73BD4546-F5BA-40DF-9575-7CC027661F46}" dt="2025-10-08T13:13:04.026" v="159" actId="2165"/>
      <pc:docMkLst>
        <pc:docMk/>
      </pc:docMkLst>
      <pc:sldChg chg="modSp mod">
        <pc:chgData name="Virginie ZAOLO" userId="d590909f-4a9e-4d93-b7ac-0d15bd3a9e8a" providerId="ADAL" clId="{73BD4546-F5BA-40DF-9575-7CC027661F46}" dt="2025-10-08T13:12:34.555" v="145" actId="1035"/>
        <pc:sldMkLst>
          <pc:docMk/>
          <pc:sldMk cId="3191146839" sldId="266"/>
        </pc:sldMkLst>
        <pc:spChg chg="mod">
          <ac:chgData name="Virginie ZAOLO" userId="d590909f-4a9e-4d93-b7ac-0d15bd3a9e8a" providerId="ADAL" clId="{73BD4546-F5BA-40DF-9575-7CC027661F46}" dt="2025-10-06T09:10:12.754" v="4" actId="20577"/>
          <ac:spMkLst>
            <pc:docMk/>
            <pc:sldMk cId="3191146839" sldId="266"/>
            <ac:spMk id="10" creationId="{615CE1E0-22B9-417C-89CA-A4FAA86915DE}"/>
          </ac:spMkLst>
        </pc:spChg>
        <pc:graphicFrameChg chg="mod modGraphic">
          <ac:chgData name="Virginie ZAOLO" userId="d590909f-4a9e-4d93-b7ac-0d15bd3a9e8a" providerId="ADAL" clId="{73BD4546-F5BA-40DF-9575-7CC027661F46}" dt="2025-10-08T13:12:31.301" v="125" actId="2165"/>
          <ac:graphicFrameMkLst>
            <pc:docMk/>
            <pc:sldMk cId="3191146839" sldId="266"/>
            <ac:graphicFrameMk id="4" creationId="{0FC73636-226A-46ED-AEC5-4640FD49DAA0}"/>
          </ac:graphicFrameMkLst>
        </pc:graphicFrameChg>
        <pc:graphicFrameChg chg="mod modGraphic">
          <ac:chgData name="Virginie ZAOLO" userId="d590909f-4a9e-4d93-b7ac-0d15bd3a9e8a" providerId="ADAL" clId="{73BD4546-F5BA-40DF-9575-7CC027661F46}" dt="2025-10-08T13:12:34.555" v="145" actId="1035"/>
          <ac:graphicFrameMkLst>
            <pc:docMk/>
            <pc:sldMk cId="3191146839" sldId="266"/>
            <ac:graphicFrameMk id="6" creationId="{A3A83DB0-C1F7-9079-FE7F-57357E498722}"/>
          </ac:graphicFrameMkLst>
        </pc:graphicFrameChg>
      </pc:sldChg>
      <pc:sldChg chg="modSp mod">
        <pc:chgData name="Virginie ZAOLO" userId="d590909f-4a9e-4d93-b7ac-0d15bd3a9e8a" providerId="ADAL" clId="{73BD4546-F5BA-40DF-9575-7CC027661F46}" dt="2025-10-08T13:13:04.026" v="159" actId="2165"/>
        <pc:sldMkLst>
          <pc:docMk/>
          <pc:sldMk cId="2476349686" sldId="267"/>
        </pc:sldMkLst>
        <pc:spChg chg="mod">
          <ac:chgData name="Virginie ZAOLO" userId="d590909f-4a9e-4d93-b7ac-0d15bd3a9e8a" providerId="ADAL" clId="{73BD4546-F5BA-40DF-9575-7CC027661F46}" dt="2025-10-06T09:10:19.181" v="9" actId="20577"/>
          <ac:spMkLst>
            <pc:docMk/>
            <pc:sldMk cId="2476349686" sldId="267"/>
            <ac:spMk id="10" creationId="{615CE1E0-22B9-417C-89CA-A4FAA86915DE}"/>
          </ac:spMkLst>
        </pc:spChg>
        <pc:graphicFrameChg chg="mod modGraphic">
          <ac:chgData name="Virginie ZAOLO" userId="d590909f-4a9e-4d93-b7ac-0d15bd3a9e8a" providerId="ADAL" clId="{73BD4546-F5BA-40DF-9575-7CC027661F46}" dt="2025-10-08T13:13:04.026" v="159" actId="2165"/>
          <ac:graphicFrameMkLst>
            <pc:docMk/>
            <pc:sldMk cId="2476349686" sldId="267"/>
            <ac:graphicFrameMk id="4" creationId="{0FC73636-226A-46ED-AEC5-4640FD49DAA0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F89534EA-2D36-439F-BE30-DED9D74902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55290" cy="496491"/>
          </a:xfrm>
          <a:prstGeom prst="rect">
            <a:avLst/>
          </a:prstGeom>
        </p:spPr>
        <p:txBody>
          <a:bodyPr vert="horz" lIns="91154" tIns="45577" rIns="91154" bIns="45577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7B70AAF-B050-4777-AC4B-8C5BDFB78EF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63032" y="2"/>
            <a:ext cx="2955290" cy="496491"/>
          </a:xfrm>
          <a:prstGeom prst="rect">
            <a:avLst/>
          </a:prstGeom>
        </p:spPr>
        <p:txBody>
          <a:bodyPr vert="horz" lIns="91154" tIns="45577" rIns="91154" bIns="45577" rtlCol="0"/>
          <a:lstStyle>
            <a:lvl1pPr algn="r">
              <a:defRPr sz="1200"/>
            </a:lvl1pPr>
          </a:lstStyle>
          <a:p>
            <a:fld id="{3565E27E-DF76-430E-A947-66EA9C3585C0}" type="datetime1">
              <a:rPr lang="fr-FR" smtClean="0"/>
              <a:t>08/10/2025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995F32F-7BAD-4B44-9717-09020DBF0D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2209"/>
            <a:ext cx="2955290" cy="496491"/>
          </a:xfrm>
          <a:prstGeom prst="rect">
            <a:avLst/>
          </a:prstGeom>
        </p:spPr>
        <p:txBody>
          <a:bodyPr vert="horz" lIns="91154" tIns="45577" rIns="91154" bIns="45577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B292FA7-26DF-4515-9369-6851592194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63032" y="9422209"/>
            <a:ext cx="2955290" cy="496491"/>
          </a:xfrm>
          <a:prstGeom prst="rect">
            <a:avLst/>
          </a:prstGeom>
        </p:spPr>
        <p:txBody>
          <a:bodyPr vert="horz" lIns="91154" tIns="45577" rIns="91154" bIns="45577" rtlCol="0" anchor="b"/>
          <a:lstStyle>
            <a:lvl1pPr algn="r">
              <a:defRPr sz="1200"/>
            </a:lvl1pPr>
          </a:lstStyle>
          <a:p>
            <a:fld id="{E76AEC2C-CB82-4E82-893F-A0A751F7D5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1152807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55036" cy="496935"/>
          </a:xfrm>
          <a:prstGeom prst="rect">
            <a:avLst/>
          </a:prstGeom>
        </p:spPr>
        <p:txBody>
          <a:bodyPr vert="horz" lIns="88241" tIns="44122" rIns="88241" bIns="44122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63340" y="3"/>
            <a:ext cx="2955035" cy="496935"/>
          </a:xfrm>
          <a:prstGeom prst="rect">
            <a:avLst/>
          </a:prstGeom>
        </p:spPr>
        <p:txBody>
          <a:bodyPr vert="horz" lIns="88241" tIns="44122" rIns="88241" bIns="44122" rtlCol="0"/>
          <a:lstStyle>
            <a:lvl1pPr algn="r">
              <a:defRPr sz="1200"/>
            </a:lvl1pPr>
          </a:lstStyle>
          <a:p>
            <a:fld id="{16D9CF63-B651-41AB-9632-71A49240EFAE}" type="datetime1">
              <a:rPr lang="fr-FR" smtClean="0"/>
              <a:t>08/10/2025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52663" y="1239838"/>
            <a:ext cx="2316162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41" tIns="44122" rIns="88241" bIns="44122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2752" y="4773964"/>
            <a:ext cx="5455920" cy="3904709"/>
          </a:xfrm>
          <a:prstGeom prst="rect">
            <a:avLst/>
          </a:prstGeom>
        </p:spPr>
        <p:txBody>
          <a:bodyPr vert="horz" lIns="88241" tIns="44122" rIns="88241" bIns="44122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63340" y="9421767"/>
            <a:ext cx="2955035" cy="496935"/>
          </a:xfrm>
          <a:prstGeom prst="rect">
            <a:avLst/>
          </a:prstGeom>
        </p:spPr>
        <p:txBody>
          <a:bodyPr vert="horz" lIns="88241" tIns="44122" rIns="88241" bIns="44122" rtlCol="0" anchor="b"/>
          <a:lstStyle>
            <a:lvl1pPr algn="r">
              <a:defRPr sz="1200"/>
            </a:lvl1pPr>
          </a:lstStyle>
          <a:p>
            <a:fld id="{097D84EA-9285-457A-8757-9B20430C13DD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2816E32-BA92-4FA0-904F-2A6D43CA704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211874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1_DIAPO_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 36">
            <a:extLst>
              <a:ext uri="{FF2B5EF4-FFF2-40B4-BE49-F238E27FC236}">
                <a16:creationId xmlns:a16="http://schemas.microsoft.com/office/drawing/2014/main" id="{2D7B676A-B2AF-4D80-8CEE-7387EFF765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89" r="56981"/>
          <a:stretch/>
        </p:blipFill>
        <p:spPr>
          <a:xfrm>
            <a:off x="0" y="8507"/>
            <a:ext cx="6858000" cy="9884093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0DEEFCE6-2608-4FA3-884F-DBA9FA008E2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336" y="1098646"/>
            <a:ext cx="812800" cy="850900"/>
          </a:xfrm>
          <a:prstGeom prst="rect">
            <a:avLst/>
          </a:prstGeom>
        </p:spPr>
      </p:pic>
      <p:sp>
        <p:nvSpPr>
          <p:cNvPr id="40" name="Titre 1">
            <a:extLst>
              <a:ext uri="{FF2B5EF4-FFF2-40B4-BE49-F238E27FC236}">
                <a16:creationId xmlns:a16="http://schemas.microsoft.com/office/drawing/2014/main" id="{D139326B-080F-4CC0-AD58-231C0D17B231}"/>
              </a:ext>
            </a:extLst>
          </p:cNvPr>
          <p:cNvSpPr txBox="1">
            <a:spLocks/>
          </p:cNvSpPr>
          <p:nvPr/>
        </p:nvSpPr>
        <p:spPr>
          <a:xfrm>
            <a:off x="1735200" y="939347"/>
            <a:ext cx="5122800" cy="164683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500" b="1" i="0" u="none" strike="noStrike" kern="1200" cap="none" spc="0" normalizeH="0" baseline="0" noProof="0" dirty="0">
                <a:ln>
                  <a:noFill/>
                </a:ln>
                <a:solidFill>
                  <a:srgbClr val="6F195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Titre de votre</a:t>
            </a:r>
            <a:br>
              <a:rPr kumimoji="0" lang="fr-FR" sz="3500" b="1" i="0" u="none" strike="noStrike" kern="1200" cap="none" spc="0" normalizeH="0" baseline="0" noProof="0" dirty="0">
                <a:ln>
                  <a:noFill/>
                </a:ln>
                <a:solidFill>
                  <a:srgbClr val="6F195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kumimoji="0" lang="fr-FR" sz="3500" b="1" i="0" u="none" strike="noStrike" kern="1200" cap="none" spc="0" normalizeH="0" baseline="0" noProof="0" dirty="0">
                <a:ln>
                  <a:noFill/>
                </a:ln>
                <a:solidFill>
                  <a:srgbClr val="6F195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présentation sur une seule</a:t>
            </a:r>
            <a:br>
              <a:rPr kumimoji="0" lang="fr-FR" sz="3500" b="1" i="0" u="none" strike="noStrike" kern="1200" cap="none" spc="0" normalizeH="0" baseline="0" noProof="0" dirty="0">
                <a:ln>
                  <a:noFill/>
                </a:ln>
                <a:solidFill>
                  <a:srgbClr val="6F195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kumimoji="0" lang="fr-FR" sz="3500" b="1" i="0" u="none" strike="noStrike" kern="1200" cap="none" spc="0" normalizeH="0" baseline="0" noProof="0" dirty="0">
                <a:ln>
                  <a:noFill/>
                </a:ln>
                <a:solidFill>
                  <a:srgbClr val="6F195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ou plusieurs lignes</a:t>
            </a:r>
          </a:p>
        </p:txBody>
      </p:sp>
      <p:sp>
        <p:nvSpPr>
          <p:cNvPr id="42" name="Espace réservé du texte 9">
            <a:extLst>
              <a:ext uri="{FF2B5EF4-FFF2-40B4-BE49-F238E27FC236}">
                <a16:creationId xmlns:a16="http://schemas.microsoft.com/office/drawing/2014/main" id="{A04C93BB-C53B-4AB1-B38F-265DBB9849B7}"/>
              </a:ext>
            </a:extLst>
          </p:cNvPr>
          <p:cNvSpPr txBox="1">
            <a:spLocks/>
          </p:cNvSpPr>
          <p:nvPr/>
        </p:nvSpPr>
        <p:spPr>
          <a:xfrm>
            <a:off x="1735200" y="3122812"/>
            <a:ext cx="5076000" cy="3327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2000" b="0" i="1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DF559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Sous-titre éventuel, date ou autre</a:t>
            </a:r>
          </a:p>
        </p:txBody>
      </p:sp>
      <p:pic>
        <p:nvPicPr>
          <p:cNvPr id="11" name="Image 10" descr="Une image contenant texte, signe&#10;&#10;Description générée automatiquement">
            <a:extLst>
              <a:ext uri="{FF2B5EF4-FFF2-40B4-BE49-F238E27FC236}">
                <a16:creationId xmlns:a16="http://schemas.microsoft.com/office/drawing/2014/main" id="{54A8D22C-8A52-41C8-B92A-F0C9738942A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1401" y="8745088"/>
            <a:ext cx="275622" cy="382645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935EF59A-1321-4756-9341-B525B687A6A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6573" y="8731260"/>
            <a:ext cx="423695" cy="422229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C868356D-E754-4F2C-ACF7-46494F3C520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1072" y="8767289"/>
            <a:ext cx="357722" cy="325468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17B1008F-A518-4312-8BF9-D64D1F45BE2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201" y="8730732"/>
            <a:ext cx="451550" cy="423695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AB5A5AC9-ACD4-4195-8140-BE36B6D23AA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9708" y="8764761"/>
            <a:ext cx="344526" cy="359187"/>
          </a:xfrm>
          <a:prstGeom prst="rect">
            <a:avLst/>
          </a:prstGeom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B64CCDE4-7890-400D-AD0C-84A787231E7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079" y="8722745"/>
            <a:ext cx="376781" cy="426627"/>
          </a:xfrm>
          <a:prstGeom prst="rect">
            <a:avLst/>
          </a:prstGeom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0602CD5D-FC69-482F-BFF6-E14883BE02C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1494" y="8753370"/>
            <a:ext cx="345992" cy="344526"/>
          </a:xfrm>
          <a:prstGeom prst="rect">
            <a:avLst/>
          </a:prstGeom>
        </p:spPr>
      </p:pic>
      <p:pic>
        <p:nvPicPr>
          <p:cNvPr id="55" name="Image 54">
            <a:extLst>
              <a:ext uri="{FF2B5EF4-FFF2-40B4-BE49-F238E27FC236}">
                <a16:creationId xmlns:a16="http://schemas.microsoft.com/office/drawing/2014/main" id="{BEC9B582-F13C-448B-A0D7-F79A542095C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3711" y="8737985"/>
            <a:ext cx="384111" cy="332798"/>
          </a:xfrm>
          <a:prstGeom prst="rect">
            <a:avLst/>
          </a:prstGeom>
        </p:spPr>
      </p:pic>
      <p:pic>
        <p:nvPicPr>
          <p:cNvPr id="57" name="Image 56">
            <a:extLst>
              <a:ext uri="{FF2B5EF4-FFF2-40B4-BE49-F238E27FC236}">
                <a16:creationId xmlns:a16="http://schemas.microsoft.com/office/drawing/2014/main" id="{043F1A5E-9496-43C1-925D-8E37258A719F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9388" y="8689007"/>
            <a:ext cx="398772" cy="38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102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2_SEQUENCE_TITRE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E873B714-77F3-414F-A3C3-92DF62298D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074" r="46628"/>
          <a:stretch/>
        </p:blipFill>
        <p:spPr>
          <a:xfrm>
            <a:off x="1617987" y="0"/>
            <a:ext cx="5289257" cy="9906000"/>
          </a:xfrm>
          <a:prstGeom prst="rect">
            <a:avLst/>
          </a:prstGeom>
        </p:spPr>
      </p:pic>
      <p:pic>
        <p:nvPicPr>
          <p:cNvPr id="9" name="Image 8" descr="Une image contenant flou, trouble&#10;&#10;Description générée automatiquement">
            <a:extLst>
              <a:ext uri="{FF2B5EF4-FFF2-40B4-BE49-F238E27FC236}">
                <a16:creationId xmlns:a16="http://schemas.microsoft.com/office/drawing/2014/main" id="{6893F2F0-A4B9-4278-A1E3-7BD7452DB5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651348" cy="990600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D07C9763-7920-4D5C-8E19-94448FC64108}"/>
              </a:ext>
            </a:extLst>
          </p:cNvPr>
          <p:cNvSpPr txBox="1">
            <a:spLocks/>
          </p:cNvSpPr>
          <p:nvPr/>
        </p:nvSpPr>
        <p:spPr>
          <a:xfrm>
            <a:off x="1798320" y="2674544"/>
            <a:ext cx="5059680" cy="3983524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 cap="all" spc="120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Titre de l’entrée du chapitre</a:t>
            </a:r>
            <a:br>
              <a:rPr lang="fr-FR" dirty="0"/>
            </a:br>
            <a:r>
              <a:rPr lang="fr-FR" dirty="0"/>
              <a:t>ferré à gauche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C46B4AC-2CAD-47A3-8E46-18817C92205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594" y="504360"/>
            <a:ext cx="8128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939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3_SEQUENCE_TITRE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rré&#10;&#10;Description générée automatiquement">
            <a:extLst>
              <a:ext uri="{FF2B5EF4-FFF2-40B4-BE49-F238E27FC236}">
                <a16:creationId xmlns:a16="http://schemas.microsoft.com/office/drawing/2014/main" id="{28E8E185-5749-4121-80DA-BDDCCF784A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1531268" y="0"/>
            <a:ext cx="5305138" cy="9906000"/>
          </a:xfrm>
          <a:prstGeom prst="rect">
            <a:avLst/>
          </a:prstGeom>
        </p:spPr>
      </p:pic>
      <p:pic>
        <p:nvPicPr>
          <p:cNvPr id="9" name="Image 8" descr="Une image contenant flou, trouble&#10;&#10;Description générée automatiquement">
            <a:extLst>
              <a:ext uri="{FF2B5EF4-FFF2-40B4-BE49-F238E27FC236}">
                <a16:creationId xmlns:a16="http://schemas.microsoft.com/office/drawing/2014/main" id="{6893F2F0-A4B9-4278-A1E3-7BD7452DB5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651348" cy="9906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C46B4AC-2CAD-47A3-8E46-18817C92205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594" y="504360"/>
            <a:ext cx="812800" cy="850900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F8A807C9-BB3A-475F-A1B6-74F35EFB855B}"/>
              </a:ext>
            </a:extLst>
          </p:cNvPr>
          <p:cNvSpPr txBox="1">
            <a:spLocks/>
          </p:cNvSpPr>
          <p:nvPr/>
        </p:nvSpPr>
        <p:spPr>
          <a:xfrm>
            <a:off x="1798320" y="2674544"/>
            <a:ext cx="5059680" cy="3983524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 cap="all" spc="120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Titre de l’entrée du chapitre</a:t>
            </a:r>
            <a:br>
              <a:rPr lang="fr-FR" dirty="0"/>
            </a:br>
            <a:r>
              <a:rPr lang="fr-FR" dirty="0"/>
              <a:t>ferré à gauche</a:t>
            </a:r>
          </a:p>
        </p:txBody>
      </p:sp>
    </p:spTree>
    <p:extLst>
      <p:ext uri="{BB962C8B-B14F-4D97-AF65-F5344CB8AC3E}">
        <p14:creationId xmlns:p14="http://schemas.microsoft.com/office/powerpoint/2010/main" val="2545198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4_SEQUENCE_TITRE_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9EC9176-673A-495B-BBA4-810C5AC5C8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1347" y="0"/>
            <a:ext cx="5206653" cy="9905999"/>
          </a:xfrm>
          <a:prstGeom prst="rect">
            <a:avLst/>
          </a:prstGeom>
        </p:spPr>
      </p:pic>
      <p:pic>
        <p:nvPicPr>
          <p:cNvPr id="9" name="Image 8" descr="Une image contenant flou, trouble&#10;&#10;Description générée automatiquement">
            <a:extLst>
              <a:ext uri="{FF2B5EF4-FFF2-40B4-BE49-F238E27FC236}">
                <a16:creationId xmlns:a16="http://schemas.microsoft.com/office/drawing/2014/main" id="{6893F2F0-A4B9-4278-A1E3-7BD7452DB5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651348" cy="9906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C46B4AC-2CAD-47A3-8E46-18817C92205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594" y="504360"/>
            <a:ext cx="812800" cy="850900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44F9298F-0FD8-4BBF-9E85-84267FC9B261}"/>
              </a:ext>
            </a:extLst>
          </p:cNvPr>
          <p:cNvSpPr txBox="1">
            <a:spLocks/>
          </p:cNvSpPr>
          <p:nvPr/>
        </p:nvSpPr>
        <p:spPr>
          <a:xfrm>
            <a:off x="1798320" y="2674544"/>
            <a:ext cx="5059680" cy="3983524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 cap="all" spc="120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Titre de l’entrée du chapitre</a:t>
            </a:r>
            <a:br>
              <a:rPr lang="fr-FR" dirty="0"/>
            </a:br>
            <a:r>
              <a:rPr lang="fr-FR" dirty="0"/>
              <a:t>ferré à gauche</a:t>
            </a:r>
          </a:p>
        </p:txBody>
      </p:sp>
    </p:spTree>
    <p:extLst>
      <p:ext uri="{BB962C8B-B14F-4D97-AF65-F5344CB8AC3E}">
        <p14:creationId xmlns:p14="http://schemas.microsoft.com/office/powerpoint/2010/main" val="149426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5_SEQUENCE_TITRE VERT FO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73075E0-8721-42A8-8161-2C378E355E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7985" y="0"/>
            <a:ext cx="5289257" cy="9905999"/>
          </a:xfrm>
          <a:prstGeom prst="rect">
            <a:avLst/>
          </a:prstGeom>
        </p:spPr>
      </p:pic>
      <p:pic>
        <p:nvPicPr>
          <p:cNvPr id="9" name="Image 8" descr="Une image contenant flou, trouble&#10;&#10;Description générée automatiquement">
            <a:extLst>
              <a:ext uri="{FF2B5EF4-FFF2-40B4-BE49-F238E27FC236}">
                <a16:creationId xmlns:a16="http://schemas.microsoft.com/office/drawing/2014/main" id="{6893F2F0-A4B9-4278-A1E3-7BD7452DB5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651348" cy="9906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C46B4AC-2CAD-47A3-8E46-18817C92205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594" y="504360"/>
            <a:ext cx="812800" cy="850900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9BE4D5CC-64EA-4EE7-9677-D8D5CBA830D8}"/>
              </a:ext>
            </a:extLst>
          </p:cNvPr>
          <p:cNvSpPr txBox="1">
            <a:spLocks/>
          </p:cNvSpPr>
          <p:nvPr/>
        </p:nvSpPr>
        <p:spPr>
          <a:xfrm>
            <a:off x="1798320" y="2674544"/>
            <a:ext cx="5059680" cy="3983524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 cap="all" spc="120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Titre de l’entrée du chapitre</a:t>
            </a:r>
            <a:br>
              <a:rPr lang="fr-FR" dirty="0"/>
            </a:br>
            <a:r>
              <a:rPr lang="fr-FR" dirty="0"/>
              <a:t>ferré à gauche</a:t>
            </a:r>
          </a:p>
        </p:txBody>
      </p:sp>
    </p:spTree>
    <p:extLst>
      <p:ext uri="{BB962C8B-B14F-4D97-AF65-F5344CB8AC3E}">
        <p14:creationId xmlns:p14="http://schemas.microsoft.com/office/powerpoint/2010/main" val="4122005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6_DIAPO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flou, trouble&#10;&#10;Description générée automatiquement">
            <a:extLst>
              <a:ext uri="{FF2B5EF4-FFF2-40B4-BE49-F238E27FC236}">
                <a16:creationId xmlns:a16="http://schemas.microsoft.com/office/drawing/2014/main" id="{E4CC9267-C42F-44DF-922A-C344FB81B2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651348" cy="9906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DBF40B7-9B88-4408-AFD3-D6A22FB38C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594" y="504360"/>
            <a:ext cx="812800" cy="85090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9B31ACF9-CF80-44B8-AFB8-7F649C2288B2}"/>
              </a:ext>
            </a:extLst>
          </p:cNvPr>
          <p:cNvSpPr txBox="1">
            <a:spLocks/>
          </p:cNvSpPr>
          <p:nvPr/>
        </p:nvSpPr>
        <p:spPr>
          <a:xfrm>
            <a:off x="1735200" y="510864"/>
            <a:ext cx="5007600" cy="55879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500" b="0" i="0" u="none" strike="noStrike" kern="1200" cap="none" spc="0" normalizeH="0" baseline="0" noProof="0" dirty="0">
                <a:ln>
                  <a:noFill/>
                </a:ln>
                <a:solidFill>
                  <a:srgbClr val="6F195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F0CA-4DB1-3547-92CA-B81B9E81882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16/06/2025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1905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7_DERNIERE DIA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908BF1E-5C3D-48A2-A1F8-D636B87197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89" r="56981"/>
          <a:stretch/>
        </p:blipFill>
        <p:spPr>
          <a:xfrm>
            <a:off x="0" y="8507"/>
            <a:ext cx="6858000" cy="9884093"/>
          </a:xfrm>
          <a:prstGeom prst="rect">
            <a:avLst/>
          </a:prstGeom>
        </p:spPr>
      </p:pic>
      <p:sp>
        <p:nvSpPr>
          <p:cNvPr id="17" name="Titre 1">
            <a:extLst>
              <a:ext uri="{FF2B5EF4-FFF2-40B4-BE49-F238E27FC236}">
                <a16:creationId xmlns:a16="http://schemas.microsoft.com/office/drawing/2014/main" id="{4202B62B-279F-4153-9EFD-7FD70837E062}"/>
              </a:ext>
            </a:extLst>
          </p:cNvPr>
          <p:cNvSpPr txBox="1">
            <a:spLocks/>
          </p:cNvSpPr>
          <p:nvPr/>
        </p:nvSpPr>
        <p:spPr>
          <a:xfrm>
            <a:off x="1735200" y="1102084"/>
            <a:ext cx="9918000" cy="30321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6F195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Prénom NOM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5C23FFEB-FF3E-4C7D-B6BF-C8C0C4E766C7}"/>
              </a:ext>
            </a:extLst>
          </p:cNvPr>
          <p:cNvSpPr txBox="1">
            <a:spLocks/>
          </p:cNvSpPr>
          <p:nvPr/>
        </p:nvSpPr>
        <p:spPr>
          <a:xfrm>
            <a:off x="1735199" y="1422587"/>
            <a:ext cx="9918000" cy="2030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500" b="1" i="0" kern="120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500" b="1" i="0" u="none" strike="noStrike" kern="1200" cap="none" spc="0" normalizeH="0" baseline="0" noProof="0" dirty="0">
                <a:ln>
                  <a:noFill/>
                </a:ln>
                <a:solidFill>
                  <a:srgbClr val="626362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Intitulé du poste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9CDDF874-1D4A-4D1F-810F-5C4A0C2DADF6}"/>
              </a:ext>
            </a:extLst>
          </p:cNvPr>
          <p:cNvSpPr txBox="1">
            <a:spLocks/>
          </p:cNvSpPr>
          <p:nvPr/>
        </p:nvSpPr>
        <p:spPr>
          <a:xfrm>
            <a:off x="2228583" y="2033522"/>
            <a:ext cx="9424616" cy="1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500" b="1" i="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500" b="1" i="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500" b="1" i="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500" b="1" i="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500" b="1" i="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500" b="1" i="0" u="none" strike="noStrike" kern="1200" cap="none" spc="0" normalizeH="0" baseline="0" noProof="0" dirty="0">
                <a:ln>
                  <a:noFill/>
                </a:ln>
                <a:solidFill>
                  <a:srgbClr val="DF559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prenom.nom@srae-addicto-pdl.fr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30C4A370-E5C7-47D0-AA83-8331776220A2}"/>
              </a:ext>
            </a:extLst>
          </p:cNvPr>
          <p:cNvSpPr txBox="1"/>
          <p:nvPr/>
        </p:nvSpPr>
        <p:spPr>
          <a:xfrm>
            <a:off x="1735200" y="8333281"/>
            <a:ext cx="4169488" cy="4858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914400"/>
            <a:r>
              <a:rPr lang="fr-FR" sz="1600" b="1" cap="all" spc="60" dirty="0" err="1">
                <a:solidFill>
                  <a:srgbClr val="626362">
                    <a:lumMod val="50000"/>
                  </a:srgbClr>
                </a:solidFill>
                <a:cs typeface="Calibri" panose="020F0502020204030204" pitchFamily="34" charset="0"/>
              </a:rPr>
              <a:t>Srae</a:t>
            </a:r>
            <a:r>
              <a:rPr lang="fr-FR" sz="1600" b="1" cap="all" spc="60" dirty="0">
                <a:solidFill>
                  <a:srgbClr val="626362">
                    <a:lumMod val="50000"/>
                  </a:srgbClr>
                </a:solidFill>
                <a:cs typeface="Calibri" panose="020F0502020204030204" pitchFamily="34" charset="0"/>
              </a:rPr>
              <a:t> addictologie des pays de la </a:t>
            </a:r>
            <a:r>
              <a:rPr lang="fr-FR" sz="1600" b="1" cap="all" spc="60" dirty="0" err="1">
                <a:solidFill>
                  <a:srgbClr val="626362">
                    <a:lumMod val="50000"/>
                  </a:srgbClr>
                </a:solidFill>
                <a:cs typeface="Calibri" panose="020F0502020204030204" pitchFamily="34" charset="0"/>
              </a:rPr>
              <a:t>loire</a:t>
            </a:r>
            <a:endParaRPr lang="fr-FR" sz="1600" b="1" cap="all" spc="60" dirty="0">
              <a:solidFill>
                <a:srgbClr val="626362">
                  <a:lumMod val="50000"/>
                </a:srgbClr>
              </a:solidFill>
              <a:cs typeface="Calibri" panose="020F0502020204030204" pitchFamily="34" charset="0"/>
            </a:endParaRPr>
          </a:p>
          <a:p>
            <a:pPr defTabSz="914400"/>
            <a:r>
              <a:rPr lang="fr-FR" sz="1600" dirty="0">
                <a:solidFill>
                  <a:srgbClr val="626362">
                    <a:lumMod val="50000"/>
                  </a:srgbClr>
                </a:solidFill>
                <a:cs typeface="Calibri" panose="020F0502020204030204" pitchFamily="34" charset="0"/>
              </a:rPr>
              <a:t>2 rue de la Loire – 44200 Nantes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3C956E01-EE97-45FA-A18C-9D2F43517370}"/>
              </a:ext>
            </a:extLst>
          </p:cNvPr>
          <p:cNvSpPr txBox="1"/>
          <p:nvPr/>
        </p:nvSpPr>
        <p:spPr>
          <a:xfrm>
            <a:off x="1735200" y="9100547"/>
            <a:ext cx="4680000" cy="27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914400">
              <a:defRPr/>
            </a:pPr>
            <a:r>
              <a:rPr lang="fr-FR" sz="700" dirty="0">
                <a:solidFill>
                  <a:srgbClr val="626362">
                    <a:lumMod val="50000"/>
                  </a:srgbClr>
                </a:solidFill>
                <a:cs typeface="Calibri" panose="020F0502020204030204" pitchFamily="34" charset="0"/>
              </a:rPr>
              <a:t>Des informations complémentaires ainsi qu’un annuaire des professionnels en addictologie</a:t>
            </a:r>
          </a:p>
          <a:p>
            <a:pPr defTabSz="914400">
              <a:defRPr/>
            </a:pPr>
            <a:r>
              <a:rPr lang="fr-FR" sz="700" dirty="0">
                <a:solidFill>
                  <a:srgbClr val="626362">
                    <a:lumMod val="50000"/>
                  </a:srgbClr>
                </a:solidFill>
                <a:cs typeface="Calibri" panose="020F0502020204030204" pitchFamily="34" charset="0"/>
              </a:rPr>
              <a:t>sont disponibles sur le site :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BC395560-BCDD-4564-B8C6-9F04D076E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721" y="9499122"/>
            <a:ext cx="127000" cy="203200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CD4474AA-278A-4673-841E-707AC3B1459D}"/>
              </a:ext>
            </a:extLst>
          </p:cNvPr>
          <p:cNvSpPr txBox="1"/>
          <p:nvPr/>
        </p:nvSpPr>
        <p:spPr>
          <a:xfrm>
            <a:off x="1951855" y="9488666"/>
            <a:ext cx="1443600" cy="216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0" cap="none" spc="0" baseline="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srae-addicto-pdl.fr</a:t>
            </a:r>
            <a:endParaRPr lang="fr-FR" sz="1200" b="1" i="0" cap="none" spc="0" baseline="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CD570680-13D4-473B-997C-54C6C12BC650}"/>
              </a:ext>
            </a:extLst>
          </p:cNvPr>
          <p:cNvSpPr txBox="1"/>
          <p:nvPr/>
        </p:nvSpPr>
        <p:spPr>
          <a:xfrm>
            <a:off x="1735200" y="2034000"/>
            <a:ext cx="479423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914400"/>
            <a:r>
              <a:rPr lang="fr-FR" sz="1500" b="1" dirty="0">
                <a:solidFill>
                  <a:srgbClr val="DF5593"/>
                </a:solidFill>
                <a:cs typeface="Calibri" panose="020F0502020204030204" pitchFamily="34" charset="0"/>
              </a:rPr>
              <a:t>Mail : 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2D01FD6D-8FDF-45A1-90A2-05045E110C5E}"/>
              </a:ext>
            </a:extLst>
          </p:cNvPr>
          <p:cNvSpPr txBox="1"/>
          <p:nvPr/>
        </p:nvSpPr>
        <p:spPr>
          <a:xfrm>
            <a:off x="1735200" y="1800880"/>
            <a:ext cx="964127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914400"/>
            <a:r>
              <a:rPr lang="fr-FR" sz="1500" b="1" dirty="0">
                <a:solidFill>
                  <a:srgbClr val="DF5593"/>
                </a:solidFill>
                <a:cs typeface="Calibri" panose="020F0502020204030204" pitchFamily="34" charset="0"/>
              </a:rPr>
              <a:t>Téléphone : 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FD77DA0F-118E-46C8-9A51-9613E3709355}"/>
              </a:ext>
            </a:extLst>
          </p:cNvPr>
          <p:cNvSpPr txBox="1">
            <a:spLocks/>
          </p:cNvSpPr>
          <p:nvPr/>
        </p:nvSpPr>
        <p:spPr>
          <a:xfrm>
            <a:off x="2699327" y="1828800"/>
            <a:ext cx="895387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500" b="1" i="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500" b="1" i="0" u="none" strike="noStrike" kern="1200" cap="none" spc="0" normalizeH="0" baseline="0" noProof="0">
                <a:ln>
                  <a:noFill/>
                </a:ln>
                <a:solidFill>
                  <a:srgbClr val="DF559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00 00 00 00 00</a:t>
            </a:r>
            <a:endParaRPr kumimoji="0" lang="fr-FR" sz="1500" b="1" i="0" u="none" strike="noStrike" kern="1200" cap="none" spc="0" normalizeH="0" baseline="0" noProof="0" dirty="0">
              <a:ln>
                <a:noFill/>
              </a:ln>
              <a:solidFill>
                <a:srgbClr val="DF559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8F541E25-23FE-4A7F-B539-FA6DF051840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336" y="1098646"/>
            <a:ext cx="8128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021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Addictions - Planche Pic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3434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488" y="93718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16/06/2025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3718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800" b="0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99063" y="93718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6E3D9-D841-44AF-B9B5-D0ED25DFF6C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003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</p:sldLayoutIdLs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0FC73636-226A-46ED-AEC5-4640FD49DA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684117"/>
              </p:ext>
            </p:extLst>
          </p:nvPr>
        </p:nvGraphicFramePr>
        <p:xfrm>
          <a:off x="90488" y="2407521"/>
          <a:ext cx="6696326" cy="30048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5053012">
                  <a:extLst>
                    <a:ext uri="{9D8B030D-6E8A-4147-A177-3AD203B41FA5}">
                      <a16:colId xmlns:a16="http://schemas.microsoft.com/office/drawing/2014/main" val="339172609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1397817790"/>
                    </a:ext>
                  </a:extLst>
                </a:gridCol>
                <a:gridCol w="571062">
                  <a:extLst>
                    <a:ext uri="{9D8B030D-6E8A-4147-A177-3AD203B41FA5}">
                      <a16:colId xmlns:a16="http://schemas.microsoft.com/office/drawing/2014/main" val="160373390"/>
                    </a:ext>
                  </a:extLst>
                </a:gridCol>
                <a:gridCol w="538852">
                  <a:extLst>
                    <a:ext uri="{9D8B030D-6E8A-4147-A177-3AD203B41FA5}">
                      <a16:colId xmlns:a16="http://schemas.microsoft.com/office/drawing/2014/main" val="2087776063"/>
                    </a:ext>
                  </a:extLst>
                </a:gridCol>
              </a:tblGrid>
              <a:tr h="277772">
                <a:tc>
                  <a:txBody>
                    <a:bodyPr/>
                    <a:lstStyle/>
                    <a:p>
                      <a:pPr marL="0" algn="l" defTabSz="514350" rtl="0" eaLnBrk="1" latinLnBrk="0" hangingPunct="1"/>
                      <a:r>
                        <a:rPr lang="fr-FR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Evaluation de vos connaissances</a:t>
                      </a:r>
                    </a:p>
                  </a:txBody>
                  <a:tcPr>
                    <a:solidFill>
                      <a:srgbClr val="9B97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Vrai</a:t>
                      </a:r>
                    </a:p>
                  </a:txBody>
                  <a:tcPr>
                    <a:solidFill>
                      <a:srgbClr val="9B97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Faux</a:t>
                      </a:r>
                    </a:p>
                  </a:txBody>
                  <a:tcPr>
                    <a:solidFill>
                      <a:srgbClr val="9B97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9B97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73178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fr-FR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 RPIB est un outil de prévention universelle</a:t>
                      </a:r>
                      <a:endParaRPr lang="fr-FR" sz="1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327915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fr-FR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L’objectif du RPIB est l’arrêt définitif de(s) la consommation(s)</a:t>
                      </a:r>
                      <a:endParaRPr lang="fr-FR" sz="1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280549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latin typeface="+mn-lt"/>
                        </a:rPr>
                        <a:t>Le tabac est le premier facteur de risque évitable de cancers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99515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latin typeface="+mn-lt"/>
                        </a:rPr>
                        <a:t>L’alcool est la 3ème cause de mortalité évitable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105408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latin typeface="+mn-lt"/>
                        </a:rPr>
                        <a:t>La nicotine est la substance psycho active la plus addictogène après l’alcool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301952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23CCC531-B49C-4BFD-8591-0EFEA72CAA06}"/>
              </a:ext>
            </a:extLst>
          </p:cNvPr>
          <p:cNvSpPr/>
          <p:nvPr/>
        </p:nvSpPr>
        <p:spPr>
          <a:xfrm>
            <a:off x="-1" y="150311"/>
            <a:ext cx="331938" cy="1224000"/>
          </a:xfrm>
          <a:prstGeom prst="rect">
            <a:avLst/>
          </a:prstGeom>
          <a:solidFill>
            <a:srgbClr val="DF55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000" cap="small" dirty="0">
                <a:cs typeface="Dubai Medium" panose="020B0603030403030204" pitchFamily="34" charset="-78"/>
              </a:rPr>
              <a:t>Pré-Test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C355576-3FA2-47BC-94E0-A0B344DB8C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651" y="8964453"/>
            <a:ext cx="760163" cy="803047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EA3918DF-EE67-490B-A5DB-5B6B9A3BE80A}"/>
              </a:ext>
            </a:extLst>
          </p:cNvPr>
          <p:cNvSpPr txBox="1"/>
          <p:nvPr/>
        </p:nvSpPr>
        <p:spPr>
          <a:xfrm>
            <a:off x="2346030" y="9186903"/>
            <a:ext cx="353234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700" b="1" cap="small" dirty="0">
                <a:solidFill>
                  <a:srgbClr val="6F1950"/>
                </a:solidFill>
              </a:rPr>
              <a:t>Merci pour votre participation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2BB4D2DF-46F2-4C7D-B453-B255FB39FB21}"/>
              </a:ext>
            </a:extLst>
          </p:cNvPr>
          <p:cNvSpPr txBox="1">
            <a:spLocks/>
          </p:cNvSpPr>
          <p:nvPr/>
        </p:nvSpPr>
        <p:spPr>
          <a:xfrm>
            <a:off x="1735200" y="510864"/>
            <a:ext cx="5007600" cy="55879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500" b="0" i="0" u="none" strike="noStrike" kern="1200" cap="none" spc="0" normalizeH="0" baseline="0" noProof="0" dirty="0">
                <a:ln>
                  <a:noFill/>
                </a:ln>
                <a:solidFill>
                  <a:srgbClr val="6F195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Formation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615CE1E0-22B9-417C-89CA-A4FAA86915DE}"/>
              </a:ext>
            </a:extLst>
          </p:cNvPr>
          <p:cNvSpPr txBox="1">
            <a:spLocks/>
          </p:cNvSpPr>
          <p:nvPr/>
        </p:nvSpPr>
        <p:spPr>
          <a:xfrm>
            <a:off x="1735200" y="1073020"/>
            <a:ext cx="5007600" cy="4628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3000" b="1" i="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DF559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« </a:t>
            </a:r>
            <a:r>
              <a:rPr lang="fr-FR" sz="2800" dirty="0">
                <a:solidFill>
                  <a:srgbClr val="DF5593"/>
                </a:solidFill>
              </a:rPr>
              <a:t> RPIB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DF559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»</a:t>
            </a:r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38CF0B39-52FE-40DD-9CE4-3E66595A9139}"/>
              </a:ext>
            </a:extLst>
          </p:cNvPr>
          <p:cNvSpPr txBox="1">
            <a:spLocks/>
          </p:cNvSpPr>
          <p:nvPr/>
        </p:nvSpPr>
        <p:spPr>
          <a:xfrm>
            <a:off x="1735200" y="1556269"/>
            <a:ext cx="5007600" cy="2868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2000" b="1" i="0" kern="1200" cap="all" spc="60" baseline="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400" b="1" i="0" kern="120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400" b="1" i="0" kern="120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400" b="1" i="0" kern="120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400" b="1" i="0" kern="120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1" i="0" u="none" strike="noStrike" kern="1200" cap="all" spc="60" normalizeH="0" baseline="0" noProof="0" dirty="0">
                <a:ln>
                  <a:noFill/>
                </a:ln>
                <a:solidFill>
                  <a:srgbClr val="B8D13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Pré-test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78E2439-AC70-4868-ACBB-DFDB17BEF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2025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684589-1002-EA17-B161-CAA5E9EE3666}"/>
              </a:ext>
            </a:extLst>
          </p:cNvPr>
          <p:cNvSpPr/>
          <p:nvPr/>
        </p:nvSpPr>
        <p:spPr>
          <a:xfrm>
            <a:off x="1735200" y="1942861"/>
            <a:ext cx="5062580" cy="3751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8960B3A3-98CF-071D-B3BC-5283BDC472CE}"/>
              </a:ext>
            </a:extLst>
          </p:cNvPr>
          <p:cNvSpPr txBox="1">
            <a:spLocks/>
          </p:cNvSpPr>
          <p:nvPr/>
        </p:nvSpPr>
        <p:spPr>
          <a:xfrm>
            <a:off x="621161" y="2000531"/>
            <a:ext cx="5405490" cy="25982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300" b="1" dirty="0">
                <a:solidFill>
                  <a:srgbClr val="DF5593"/>
                </a:solidFill>
                <a:ea typeface="+mn-ea"/>
              </a:rPr>
              <a:t>Prénom-Nom</a:t>
            </a:r>
          </a:p>
        </p:txBody>
      </p:sp>
      <p:graphicFrame>
        <p:nvGraphicFramePr>
          <p:cNvPr id="6" name="Tableau 3">
            <a:extLst>
              <a:ext uri="{FF2B5EF4-FFF2-40B4-BE49-F238E27FC236}">
                <a16:creationId xmlns:a16="http://schemas.microsoft.com/office/drawing/2014/main" id="{A3A83DB0-C1F7-9079-FE7F-57357E4987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714046"/>
              </p:ext>
            </p:extLst>
          </p:nvPr>
        </p:nvGraphicFramePr>
        <p:xfrm>
          <a:off x="90488" y="5757898"/>
          <a:ext cx="6651625" cy="24345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729757">
                  <a:extLst>
                    <a:ext uri="{9D8B030D-6E8A-4147-A177-3AD203B41FA5}">
                      <a16:colId xmlns:a16="http://schemas.microsoft.com/office/drawing/2014/main" val="2034125127"/>
                    </a:ext>
                  </a:extLst>
                </a:gridCol>
                <a:gridCol w="1921868">
                  <a:extLst>
                    <a:ext uri="{9D8B030D-6E8A-4147-A177-3AD203B41FA5}">
                      <a16:colId xmlns:a16="http://schemas.microsoft.com/office/drawing/2014/main" val="2464634282"/>
                    </a:ext>
                  </a:extLst>
                </a:gridCol>
              </a:tblGrid>
              <a:tr h="453376">
                <a:tc>
                  <a:txBody>
                    <a:bodyPr/>
                    <a:lstStyle/>
                    <a:p>
                      <a:pPr algn="l"/>
                      <a:r>
                        <a:rPr lang="fr-FR" sz="1400" dirty="0">
                          <a:solidFill>
                            <a:schemeClr val="bg1"/>
                          </a:solidFill>
                        </a:rPr>
                        <a:t>Evaluation de vos compétences</a:t>
                      </a:r>
                    </a:p>
                    <a:p>
                      <a:pPr algn="l"/>
                      <a:r>
                        <a:rPr lang="fr-FR" sz="1400" b="0" i="1" kern="1200" dirty="0">
                          <a:solidFill>
                            <a:schemeClr val="bg1"/>
                          </a:solidFill>
                        </a:rPr>
                        <a:t>Sur une échelle de 1 à 4</a:t>
                      </a:r>
                      <a:endParaRPr lang="fr-FR" sz="1400" b="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6F19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chemeClr val="bg1"/>
                          </a:solidFill>
                        </a:rPr>
                        <a:t>Votre degré de maitrise de l’outil RPIB</a:t>
                      </a:r>
                      <a:endParaRPr lang="fr-FR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6F19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256254"/>
                  </a:ext>
                </a:extLst>
              </a:tr>
              <a:tr h="266692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FR" sz="1300" b="0" dirty="0">
                          <a:solidFill>
                            <a:srgbClr val="000000"/>
                          </a:solidFill>
                        </a:rPr>
                        <a:t>Je me sens légitime pour repérer les consommations de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FR" sz="1300" b="0" dirty="0">
                          <a:solidFill>
                            <a:srgbClr val="000000"/>
                          </a:solidFill>
                        </a:rPr>
                        <a:t>substances psychoactives auprès des usagers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1463" algn="l"/>
                          <a:tab pos="542925" algn="l"/>
                          <a:tab pos="803275" algn="l"/>
                          <a:tab pos="1074738" algn="l"/>
                        </a:tabLst>
                      </a:pPr>
                      <a:r>
                        <a:rPr lang="fr-FR" sz="1300" b="0" dirty="0">
                          <a:solidFill>
                            <a:srgbClr val="000000"/>
                          </a:solidFill>
                        </a:rPr>
                        <a:t>1	2	3	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658716"/>
                  </a:ext>
                </a:extLst>
              </a:tr>
              <a:tr h="453376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300" b="0" dirty="0">
                          <a:solidFill>
                            <a:srgbClr val="000000"/>
                          </a:solidFill>
                        </a:rPr>
                        <a:t>Je suis capable d’expliquer les mécanismes de l’addiction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1463" algn="l"/>
                          <a:tab pos="542925" algn="l"/>
                          <a:tab pos="803275" algn="l"/>
                          <a:tab pos="1074738" algn="l"/>
                        </a:tabLst>
                        <a:defRPr/>
                      </a:pPr>
                      <a:r>
                        <a:rPr kumimoji="0" lang="fr-FR" sz="13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rPr>
                        <a:t>1	2	3	4</a:t>
                      </a:r>
                      <a:endParaRPr lang="fr-FR" sz="13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5356620"/>
                  </a:ext>
                </a:extLst>
              </a:tr>
              <a:tr h="453376">
                <a:tc>
                  <a:txBody>
                    <a:bodyPr/>
                    <a:lstStyle/>
                    <a:p>
                      <a:r>
                        <a:rPr lang="fr-FR" sz="1300" b="0" dirty="0">
                          <a:solidFill>
                            <a:srgbClr val="000000"/>
                          </a:solidFill>
                        </a:rPr>
                        <a:t>Je suis en mesure d’accompagner l’usager / patient selon ses</a:t>
                      </a:r>
                    </a:p>
                    <a:p>
                      <a:r>
                        <a:rPr lang="fr-FR" sz="1300" b="0" dirty="0">
                          <a:solidFill>
                            <a:srgbClr val="000000"/>
                          </a:solidFill>
                        </a:rPr>
                        <a:t>objectifs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1463" algn="l"/>
                          <a:tab pos="542925" algn="l"/>
                          <a:tab pos="803275" algn="l"/>
                          <a:tab pos="1074738" algn="l"/>
                        </a:tabLst>
                        <a:defRPr/>
                      </a:pPr>
                      <a:r>
                        <a:rPr kumimoji="0" lang="fr-FR" sz="13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rPr>
                        <a:t>1	2	3	4</a:t>
                      </a:r>
                    </a:p>
                    <a:p>
                      <a:endParaRPr lang="fr-FR" sz="13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0731350"/>
                  </a:ext>
                </a:extLst>
              </a:tr>
              <a:tr h="453376">
                <a:tc>
                  <a:txBody>
                    <a:bodyPr/>
                    <a:lstStyle/>
                    <a:p>
                      <a:r>
                        <a:rPr lang="fr-FR" sz="1300" b="0" dirty="0">
                          <a:solidFill>
                            <a:srgbClr val="000000"/>
                          </a:solidFill>
                        </a:rPr>
                        <a:t>Je sais orienter l’usager / patient vers les dispositifs et structures</a:t>
                      </a:r>
                    </a:p>
                    <a:p>
                      <a:r>
                        <a:rPr lang="fr-FR" sz="1300" b="0" dirty="0">
                          <a:solidFill>
                            <a:srgbClr val="000000"/>
                          </a:solidFill>
                        </a:rPr>
                        <a:t>appropriés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1463" algn="l"/>
                          <a:tab pos="542925" algn="l"/>
                          <a:tab pos="803275" algn="l"/>
                          <a:tab pos="1074738" algn="l"/>
                        </a:tabLst>
                        <a:defRPr/>
                      </a:pPr>
                      <a:r>
                        <a:rPr kumimoji="0" lang="fr-FR" sz="13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rPr>
                        <a:t>1	2	3	4</a:t>
                      </a:r>
                      <a:endParaRPr kumimoji="0" lang="fr-FR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26962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1146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0FC73636-226A-46ED-AEC5-4640FD49DA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989759"/>
              </p:ext>
            </p:extLst>
          </p:nvPr>
        </p:nvGraphicFramePr>
        <p:xfrm>
          <a:off x="90488" y="2407521"/>
          <a:ext cx="6696326" cy="30048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5495210">
                  <a:extLst>
                    <a:ext uri="{9D8B030D-6E8A-4147-A177-3AD203B41FA5}">
                      <a16:colId xmlns:a16="http://schemas.microsoft.com/office/drawing/2014/main" val="3391726090"/>
                    </a:ext>
                  </a:extLst>
                </a:gridCol>
                <a:gridCol w="580079">
                  <a:extLst>
                    <a:ext uri="{9D8B030D-6E8A-4147-A177-3AD203B41FA5}">
                      <a16:colId xmlns:a16="http://schemas.microsoft.com/office/drawing/2014/main" val="1397817790"/>
                    </a:ext>
                  </a:extLst>
                </a:gridCol>
                <a:gridCol w="621037">
                  <a:extLst>
                    <a:ext uri="{9D8B030D-6E8A-4147-A177-3AD203B41FA5}">
                      <a16:colId xmlns:a16="http://schemas.microsoft.com/office/drawing/2014/main" val="160373390"/>
                    </a:ext>
                  </a:extLst>
                </a:gridCol>
              </a:tblGrid>
              <a:tr h="277772">
                <a:tc>
                  <a:txBody>
                    <a:bodyPr/>
                    <a:lstStyle/>
                    <a:p>
                      <a:pPr marL="0" algn="l" defTabSz="514350" rtl="0" eaLnBrk="1" latinLnBrk="0" hangingPunct="1"/>
                      <a:r>
                        <a:rPr lang="fr-FR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Evaluation de vos connaissances</a:t>
                      </a:r>
                    </a:p>
                  </a:txBody>
                  <a:tcPr>
                    <a:solidFill>
                      <a:srgbClr val="9B97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Vrai</a:t>
                      </a:r>
                    </a:p>
                  </a:txBody>
                  <a:tcPr>
                    <a:solidFill>
                      <a:srgbClr val="9B97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Faux</a:t>
                      </a:r>
                    </a:p>
                  </a:txBody>
                  <a:tcPr>
                    <a:solidFill>
                      <a:srgbClr val="9B97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73178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fr-FR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 RPIB est un outil de prévention universelle</a:t>
                      </a:r>
                      <a:endParaRPr lang="fr-FR" sz="1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327915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fr-FR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L’objectif du RPIB est l’arrêt définitif de(s) la consommation(s)</a:t>
                      </a:r>
                      <a:endParaRPr lang="fr-FR" sz="1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280549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latin typeface="+mn-lt"/>
                        </a:rPr>
                        <a:t>Le tabac est le premier facteur de risque évitable de cancers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599515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latin typeface="+mn-lt"/>
                        </a:rPr>
                        <a:t>L’alcool est la 3ème cause de mortalité évitable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105408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latin typeface="+mn-lt"/>
                        </a:rPr>
                        <a:t>La nicotine est la substance psycho active la plus addictogène après l’alcool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5070956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23CCC531-B49C-4BFD-8591-0EFEA72CAA06}"/>
              </a:ext>
            </a:extLst>
          </p:cNvPr>
          <p:cNvSpPr/>
          <p:nvPr/>
        </p:nvSpPr>
        <p:spPr>
          <a:xfrm>
            <a:off x="-1" y="150311"/>
            <a:ext cx="331938" cy="1224000"/>
          </a:xfrm>
          <a:prstGeom prst="rect">
            <a:avLst/>
          </a:prstGeom>
          <a:solidFill>
            <a:srgbClr val="DF55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000" cap="small">
                <a:cs typeface="Dubai Medium" panose="020B0603030403030204" pitchFamily="34" charset="-78"/>
              </a:rPr>
              <a:t>Réponse</a:t>
            </a:r>
            <a:endParaRPr lang="fr-FR" sz="2000" cap="small" dirty="0">
              <a:cs typeface="Dubai Medium" panose="020B0603030403030204" pitchFamily="34" charset="-78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C355576-3FA2-47BC-94E0-A0B344DB8C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651" y="8964453"/>
            <a:ext cx="760163" cy="803047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2BB4D2DF-46F2-4C7D-B453-B255FB39FB21}"/>
              </a:ext>
            </a:extLst>
          </p:cNvPr>
          <p:cNvSpPr txBox="1">
            <a:spLocks/>
          </p:cNvSpPr>
          <p:nvPr/>
        </p:nvSpPr>
        <p:spPr>
          <a:xfrm>
            <a:off x="1735200" y="510864"/>
            <a:ext cx="5007600" cy="55879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500" b="0" i="0" u="none" strike="noStrike" kern="1200" cap="none" spc="0" normalizeH="0" baseline="0" noProof="0" dirty="0">
                <a:ln>
                  <a:noFill/>
                </a:ln>
                <a:solidFill>
                  <a:srgbClr val="6F195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Formation 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615CE1E0-22B9-417C-89CA-A4FAA86915DE}"/>
              </a:ext>
            </a:extLst>
          </p:cNvPr>
          <p:cNvSpPr txBox="1">
            <a:spLocks/>
          </p:cNvSpPr>
          <p:nvPr/>
        </p:nvSpPr>
        <p:spPr>
          <a:xfrm>
            <a:off x="1735200" y="1073020"/>
            <a:ext cx="5007600" cy="4628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3000" b="1" i="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DF559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« RPIB »</a:t>
            </a:r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38CF0B39-52FE-40DD-9CE4-3E66595A9139}"/>
              </a:ext>
            </a:extLst>
          </p:cNvPr>
          <p:cNvSpPr txBox="1">
            <a:spLocks/>
          </p:cNvSpPr>
          <p:nvPr/>
        </p:nvSpPr>
        <p:spPr>
          <a:xfrm>
            <a:off x="1735200" y="1556269"/>
            <a:ext cx="5007600" cy="2868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2000" b="1" i="0" kern="1200" cap="all" spc="60" baseline="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400" b="1" i="0" kern="120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400" b="1" i="0" kern="120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400" b="1" i="0" kern="120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400" b="1" i="0" kern="120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1" i="0" u="none" strike="noStrike" kern="1200" cap="all" spc="60" normalizeH="0" baseline="0" noProof="0" dirty="0">
                <a:ln>
                  <a:noFill/>
                </a:ln>
                <a:solidFill>
                  <a:srgbClr val="B8D13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Réponse du pré test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78E2439-AC70-4868-ACBB-DFDB17BEF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2025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684589-1002-EA17-B161-CAA5E9EE3666}"/>
              </a:ext>
            </a:extLst>
          </p:cNvPr>
          <p:cNvSpPr/>
          <p:nvPr/>
        </p:nvSpPr>
        <p:spPr>
          <a:xfrm>
            <a:off x="1735200" y="1942861"/>
            <a:ext cx="5062580" cy="3751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8960B3A3-98CF-071D-B3BC-5283BDC472CE}"/>
              </a:ext>
            </a:extLst>
          </p:cNvPr>
          <p:cNvSpPr txBox="1">
            <a:spLocks/>
          </p:cNvSpPr>
          <p:nvPr/>
        </p:nvSpPr>
        <p:spPr>
          <a:xfrm>
            <a:off x="621161" y="2000531"/>
            <a:ext cx="5405490" cy="25982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300" b="1" dirty="0">
                <a:solidFill>
                  <a:srgbClr val="DF5593"/>
                </a:solidFill>
                <a:ea typeface="+mn-ea"/>
              </a:rPr>
              <a:t>Prénom-Nom</a:t>
            </a:r>
          </a:p>
        </p:txBody>
      </p:sp>
    </p:spTree>
    <p:extLst>
      <p:ext uri="{BB962C8B-B14F-4D97-AF65-F5344CB8AC3E}">
        <p14:creationId xmlns:p14="http://schemas.microsoft.com/office/powerpoint/2010/main" val="2476349686"/>
      </p:ext>
    </p:extLst>
  </p:cSld>
  <p:clrMapOvr>
    <a:masterClrMapping/>
  </p:clrMapOvr>
</p:sld>
</file>

<file path=ppt/theme/theme1.xml><?xml version="1.0" encoding="utf-8"?>
<a:theme xmlns:a="http://schemas.openxmlformats.org/drawingml/2006/main" name="PPT_SRAEADDICTO_PORTRAIT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04029ce-8d54-44c5-8f48-0721424e8557">
      <Terms xmlns="http://schemas.microsoft.com/office/infopath/2007/PartnerControls"/>
    </lcf76f155ced4ddcb4097134ff3c332f>
    <TaxCatchAll xmlns="282c3149-a74e-4df7-b914-92508a715e2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9864CAE041EC418712E38F151CC4A1" ma:contentTypeVersion="13" ma:contentTypeDescription="Crée un document." ma:contentTypeScope="" ma:versionID="d677a6df07e6fc741e55ed323fcabab0">
  <xsd:schema xmlns:xsd="http://www.w3.org/2001/XMLSchema" xmlns:xs="http://www.w3.org/2001/XMLSchema" xmlns:p="http://schemas.microsoft.com/office/2006/metadata/properties" xmlns:ns2="504029ce-8d54-44c5-8f48-0721424e8557" xmlns:ns3="282c3149-a74e-4df7-b914-92508a715e2c" targetNamespace="http://schemas.microsoft.com/office/2006/metadata/properties" ma:root="true" ma:fieldsID="17ab14b5a055367d605d8e13ef08128b" ns2:_="" ns3:_="">
    <xsd:import namespace="504029ce-8d54-44c5-8f48-0721424e8557"/>
    <xsd:import namespace="282c3149-a74e-4df7-b914-92508a715e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4029ce-8d54-44c5-8f48-0721424e8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Balises d’images" ma:readOnly="false" ma:fieldId="{5cf76f15-5ced-4ddc-b409-7134ff3c332f}" ma:taxonomyMulti="true" ma:sspId="b39b5c7b-a2a7-437c-a692-420aad3909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2c3149-a74e-4df7-b914-92508a715e2c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e0601ffd-3dba-4214-befe-1f05fae46e0c}" ma:internalName="TaxCatchAll" ma:showField="CatchAllData" ma:web="282c3149-a74e-4df7-b914-92508a715e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71DCCFE-C27E-41E6-A853-FADC058CD903}">
  <ds:schemaRefs>
    <ds:schemaRef ds:uri="http://schemas.microsoft.com/office/2006/metadata/properties"/>
    <ds:schemaRef ds:uri="http://schemas.microsoft.com/office/infopath/2007/PartnerControls"/>
    <ds:schemaRef ds:uri="504029ce-8d54-44c5-8f48-0721424e8557"/>
    <ds:schemaRef ds:uri="282c3149-a74e-4df7-b914-92508a715e2c"/>
  </ds:schemaRefs>
</ds:datastoreItem>
</file>

<file path=customXml/itemProps2.xml><?xml version="1.0" encoding="utf-8"?>
<ds:datastoreItem xmlns:ds="http://schemas.openxmlformats.org/officeDocument/2006/customXml" ds:itemID="{C8A54DA9-68AA-4D25-A0BA-25C400E6DA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4834C3-AACA-45A0-9FB7-93F9F5A073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4029ce-8d54-44c5-8f48-0721424e8557"/>
    <ds:schemaRef ds:uri="282c3149-a74e-4df7-b914-92508a715e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</TotalTime>
  <Words>240</Words>
  <Application>Microsoft Office PowerPoint</Application>
  <PresentationFormat>Format A4 (210 x 297 mm)</PresentationFormat>
  <Paragraphs>49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Dubai Medium</vt:lpstr>
      <vt:lpstr>PPT_SRAEADDICTO_PORTRAIT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virginie.zaolo@gmail.com</dc:creator>
  <cp:lastModifiedBy>Virginie ZAOLO</cp:lastModifiedBy>
  <cp:revision>277</cp:revision>
  <cp:lastPrinted>2021-12-06T13:14:38Z</cp:lastPrinted>
  <dcterms:created xsi:type="dcterms:W3CDTF">2017-10-04T08:13:41Z</dcterms:created>
  <dcterms:modified xsi:type="dcterms:W3CDTF">2025-10-08T13:13:08Z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0x010100C49864CAE041EC418712E38F151CC4A1</vt:lpwstr>
  </property>
  <property fmtid="{D5CDD505-2E9C-101B-9397-08002B2CF9AE}" pid="3" name="Order">
    <vt:r8>4718800</vt:r8>
  </property>
  <property fmtid="{D5CDD505-2E9C-101B-9397-08002B2CF9AE}" pid="4" name="MediaServiceImageTags">
    <vt:lpwstr/>
  </property>
</Properties>
</file>