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42"/>
  </p:notesMasterIdLst>
  <p:sldIdLst>
    <p:sldId id="25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7" r:id="rId20"/>
    <p:sldId id="308" r:id="rId21"/>
    <p:sldId id="309" r:id="rId22"/>
    <p:sldId id="310" r:id="rId23"/>
    <p:sldId id="311" r:id="rId24"/>
    <p:sldId id="312" r:id="rId25"/>
    <p:sldId id="1046" r:id="rId26"/>
    <p:sldId id="1047" r:id="rId27"/>
    <p:sldId id="302" r:id="rId28"/>
    <p:sldId id="1044" r:id="rId29"/>
    <p:sldId id="1045" r:id="rId30"/>
    <p:sldId id="1043" r:id="rId31"/>
    <p:sldId id="303" r:id="rId32"/>
    <p:sldId id="304" r:id="rId33"/>
    <p:sldId id="1478" r:id="rId34"/>
    <p:sldId id="1479" r:id="rId35"/>
    <p:sldId id="1480" r:id="rId36"/>
    <p:sldId id="1481" r:id="rId37"/>
    <p:sldId id="1482" r:id="rId38"/>
    <p:sldId id="1498" r:id="rId39"/>
    <p:sldId id="1502" r:id="rId40"/>
    <p:sldId id="1499" r:id="rId41"/>
  </p:sldIdLst>
  <p:sldSz cx="12192000" cy="6858000"/>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enne You" initials="FY" lastIdx="2" clrIdx="0">
    <p:extLst>
      <p:ext uri="{19B8F6BF-5375-455C-9EA6-DF929625EA0E}">
        <p15:presenceInfo xmlns:p15="http://schemas.microsoft.com/office/powerpoint/2012/main" userId="S::fabienne.you@srae-addicto-pdl.fr::33802db6-30c6-4786-ac39-6d43bff165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F5593"/>
    <a:srgbClr val="767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9551B-D836-494E-8465-4026B95B2D1B}" v="29" dt="2025-10-06T09:42:22.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sorterViewPr>
    <p:cViewPr>
      <p:scale>
        <a:sx n="146" d="100"/>
        <a:sy n="146" d="100"/>
      </p:scale>
      <p:origin x="0" y="-58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enne You" userId="33802db6-30c6-4786-ac39-6d43bff1652a" providerId="ADAL" clId="{FDF1EAA0-8CEA-41AA-9CC4-6B8FD6F695A0}"/>
    <pc:docChg chg="undo custSel addSld delSld modSld sldOrd">
      <pc:chgData name="Fabienne You" userId="33802db6-30c6-4786-ac39-6d43bff1652a" providerId="ADAL" clId="{FDF1EAA0-8CEA-41AA-9CC4-6B8FD6F695A0}" dt="2025-10-01T11:37:59.425" v="25"/>
      <pc:docMkLst>
        <pc:docMk/>
      </pc:docMkLst>
      <pc:sldChg chg="modSp mod">
        <pc:chgData name="Fabienne You" userId="33802db6-30c6-4786-ac39-6d43bff1652a" providerId="ADAL" clId="{FDF1EAA0-8CEA-41AA-9CC4-6B8FD6F695A0}" dt="2025-10-01T10:27:58.451" v="9" actId="20577"/>
        <pc:sldMkLst>
          <pc:docMk/>
          <pc:sldMk cId="3728585808" sldId="290"/>
        </pc:sldMkLst>
        <pc:spChg chg="mod">
          <ac:chgData name="Fabienne You" userId="33802db6-30c6-4786-ac39-6d43bff1652a" providerId="ADAL" clId="{FDF1EAA0-8CEA-41AA-9CC4-6B8FD6F695A0}" dt="2025-10-01T10:27:58.451" v="9" actId="20577"/>
          <ac:spMkLst>
            <pc:docMk/>
            <pc:sldMk cId="3728585808" sldId="290"/>
            <ac:spMk id="3" creationId="{DFE5991C-EFDA-41B9-80D3-EC7E36B005A7}"/>
          </ac:spMkLst>
        </pc:spChg>
      </pc:sldChg>
      <pc:sldChg chg="modSp mod">
        <pc:chgData name="Fabienne You" userId="33802db6-30c6-4786-ac39-6d43bff1652a" providerId="ADAL" clId="{FDF1EAA0-8CEA-41AA-9CC4-6B8FD6F695A0}" dt="2025-10-01T10:28:04.190" v="10" actId="20577"/>
        <pc:sldMkLst>
          <pc:docMk/>
          <pc:sldMk cId="2823327453" sldId="291"/>
        </pc:sldMkLst>
        <pc:spChg chg="mod">
          <ac:chgData name="Fabienne You" userId="33802db6-30c6-4786-ac39-6d43bff1652a" providerId="ADAL" clId="{FDF1EAA0-8CEA-41AA-9CC4-6B8FD6F695A0}" dt="2025-10-01T10:28:04.190" v="10" actId="20577"/>
          <ac:spMkLst>
            <pc:docMk/>
            <pc:sldMk cId="2823327453" sldId="291"/>
            <ac:spMk id="3" creationId="{DFE5991C-EFDA-41B9-80D3-EC7E36B005A7}"/>
          </ac:spMkLst>
        </pc:spChg>
      </pc:sldChg>
      <pc:sldChg chg="add del">
        <pc:chgData name="Fabienne You" userId="33802db6-30c6-4786-ac39-6d43bff1652a" providerId="ADAL" clId="{FDF1EAA0-8CEA-41AA-9CC4-6B8FD6F695A0}" dt="2025-10-01T11:36:59.047" v="21" actId="2696"/>
        <pc:sldMkLst>
          <pc:docMk/>
          <pc:sldMk cId="1078874050" sldId="292"/>
        </pc:sldMkLst>
      </pc:sldChg>
      <pc:sldChg chg="add del">
        <pc:chgData name="Fabienne You" userId="33802db6-30c6-4786-ac39-6d43bff1652a" providerId="ADAL" clId="{FDF1EAA0-8CEA-41AA-9CC4-6B8FD6F695A0}" dt="2025-10-01T11:36:58.483" v="20"/>
        <pc:sldMkLst>
          <pc:docMk/>
          <pc:sldMk cId="2520215985" sldId="292"/>
        </pc:sldMkLst>
      </pc:sldChg>
      <pc:sldChg chg="add del">
        <pc:chgData name="Fabienne You" userId="33802db6-30c6-4786-ac39-6d43bff1652a" providerId="ADAL" clId="{FDF1EAA0-8CEA-41AA-9CC4-6B8FD6F695A0}" dt="2025-10-01T11:36:59.047" v="21" actId="2696"/>
        <pc:sldMkLst>
          <pc:docMk/>
          <pc:sldMk cId="511142624" sldId="293"/>
        </pc:sldMkLst>
      </pc:sldChg>
      <pc:sldChg chg="add del">
        <pc:chgData name="Fabienne You" userId="33802db6-30c6-4786-ac39-6d43bff1652a" providerId="ADAL" clId="{FDF1EAA0-8CEA-41AA-9CC4-6B8FD6F695A0}" dt="2025-10-01T11:36:58.483" v="20"/>
        <pc:sldMkLst>
          <pc:docMk/>
          <pc:sldMk cId="968345737" sldId="293"/>
        </pc:sldMkLst>
      </pc:sldChg>
      <pc:sldChg chg="modSp mod">
        <pc:chgData name="Fabienne You" userId="33802db6-30c6-4786-ac39-6d43bff1652a" providerId="ADAL" clId="{FDF1EAA0-8CEA-41AA-9CC4-6B8FD6F695A0}" dt="2025-10-01T11:37:15.839" v="22" actId="20577"/>
        <pc:sldMkLst>
          <pc:docMk/>
          <pc:sldMk cId="1535622190" sldId="296"/>
        </pc:sldMkLst>
        <pc:spChg chg="mod">
          <ac:chgData name="Fabienne You" userId="33802db6-30c6-4786-ac39-6d43bff1652a" providerId="ADAL" clId="{FDF1EAA0-8CEA-41AA-9CC4-6B8FD6F695A0}" dt="2025-10-01T11:37:15.839" v="22" actId="20577"/>
          <ac:spMkLst>
            <pc:docMk/>
            <pc:sldMk cId="1535622190" sldId="296"/>
            <ac:spMk id="3" creationId="{DFE5991C-EFDA-41B9-80D3-EC7E36B005A7}"/>
          </ac:spMkLst>
        </pc:spChg>
      </pc:sldChg>
      <pc:sldChg chg="modSp mod">
        <pc:chgData name="Fabienne You" userId="33802db6-30c6-4786-ac39-6d43bff1652a" providerId="ADAL" clId="{FDF1EAA0-8CEA-41AA-9CC4-6B8FD6F695A0}" dt="2025-10-01T11:37:18.590" v="23" actId="20577"/>
        <pc:sldMkLst>
          <pc:docMk/>
          <pc:sldMk cId="2942084996" sldId="297"/>
        </pc:sldMkLst>
        <pc:spChg chg="mod">
          <ac:chgData name="Fabienne You" userId="33802db6-30c6-4786-ac39-6d43bff1652a" providerId="ADAL" clId="{FDF1EAA0-8CEA-41AA-9CC4-6B8FD6F695A0}" dt="2025-10-01T11:37:18.590" v="23" actId="20577"/>
          <ac:spMkLst>
            <pc:docMk/>
            <pc:sldMk cId="2942084996" sldId="297"/>
            <ac:spMk id="3" creationId="{DFE5991C-EFDA-41B9-80D3-EC7E36B005A7}"/>
          </ac:spMkLst>
        </pc:spChg>
      </pc:sldChg>
      <pc:sldChg chg="add">
        <pc:chgData name="Fabienne You" userId="33802db6-30c6-4786-ac39-6d43bff1652a" providerId="ADAL" clId="{FDF1EAA0-8CEA-41AA-9CC4-6B8FD6F695A0}" dt="2025-10-01T11:32:38.421" v="14"/>
        <pc:sldMkLst>
          <pc:docMk/>
          <pc:sldMk cId="17872764" sldId="302"/>
        </pc:sldMkLst>
      </pc:sldChg>
      <pc:sldChg chg="del">
        <pc:chgData name="Fabienne You" userId="33802db6-30c6-4786-ac39-6d43bff1652a" providerId="ADAL" clId="{FDF1EAA0-8CEA-41AA-9CC4-6B8FD6F695A0}" dt="2025-10-01T11:32:31.175" v="11" actId="2696"/>
        <pc:sldMkLst>
          <pc:docMk/>
          <pc:sldMk cId="417900085" sldId="302"/>
        </pc:sldMkLst>
      </pc:sldChg>
      <pc:sldChg chg="add">
        <pc:chgData name="Fabienne You" userId="33802db6-30c6-4786-ac39-6d43bff1652a" providerId="ADAL" clId="{FDF1EAA0-8CEA-41AA-9CC4-6B8FD6F695A0}" dt="2025-10-01T11:32:38.421" v="14"/>
        <pc:sldMkLst>
          <pc:docMk/>
          <pc:sldMk cId="266973655" sldId="303"/>
        </pc:sldMkLst>
      </pc:sldChg>
      <pc:sldChg chg="del">
        <pc:chgData name="Fabienne You" userId="33802db6-30c6-4786-ac39-6d43bff1652a" providerId="ADAL" clId="{FDF1EAA0-8CEA-41AA-9CC4-6B8FD6F695A0}" dt="2025-10-01T11:32:31.175" v="11" actId="2696"/>
        <pc:sldMkLst>
          <pc:docMk/>
          <pc:sldMk cId="440923300" sldId="303"/>
        </pc:sldMkLst>
      </pc:sldChg>
      <pc:sldChg chg="ord">
        <pc:chgData name="Fabienne You" userId="33802db6-30c6-4786-ac39-6d43bff1652a" providerId="ADAL" clId="{FDF1EAA0-8CEA-41AA-9CC4-6B8FD6F695A0}" dt="2025-10-01T11:32:35.896" v="13"/>
        <pc:sldMkLst>
          <pc:docMk/>
          <pc:sldMk cId="138758682" sldId="304"/>
        </pc:sldMkLst>
      </pc:sldChg>
      <pc:sldChg chg="del">
        <pc:chgData name="Fabienne You" userId="33802db6-30c6-4786-ac39-6d43bff1652a" providerId="ADAL" clId="{FDF1EAA0-8CEA-41AA-9CC4-6B8FD6F695A0}" dt="2025-10-01T10:26:53.671" v="2" actId="47"/>
        <pc:sldMkLst>
          <pc:docMk/>
          <pc:sldMk cId="4089514932" sldId="319"/>
        </pc:sldMkLst>
      </pc:sldChg>
      <pc:sldChg chg="del">
        <pc:chgData name="Fabienne You" userId="33802db6-30c6-4786-ac39-6d43bff1652a" providerId="ADAL" clId="{FDF1EAA0-8CEA-41AA-9CC4-6B8FD6F695A0}" dt="2025-10-01T10:26:36.881" v="1" actId="47"/>
        <pc:sldMkLst>
          <pc:docMk/>
          <pc:sldMk cId="3212033682" sldId="320"/>
        </pc:sldMkLst>
      </pc:sldChg>
      <pc:sldChg chg="del">
        <pc:chgData name="Fabienne You" userId="33802db6-30c6-4786-ac39-6d43bff1652a" providerId="ADAL" clId="{FDF1EAA0-8CEA-41AA-9CC4-6B8FD6F695A0}" dt="2025-10-01T10:27:18.817" v="5" actId="47"/>
        <pc:sldMkLst>
          <pc:docMk/>
          <pc:sldMk cId="2805045760" sldId="321"/>
        </pc:sldMkLst>
      </pc:sldChg>
      <pc:sldChg chg="del">
        <pc:chgData name="Fabienne You" userId="33802db6-30c6-4786-ac39-6d43bff1652a" providerId="ADAL" clId="{FDF1EAA0-8CEA-41AA-9CC4-6B8FD6F695A0}" dt="2025-10-01T10:27:13.836" v="4" actId="47"/>
        <pc:sldMkLst>
          <pc:docMk/>
          <pc:sldMk cId="2489168293" sldId="322"/>
        </pc:sldMkLst>
      </pc:sldChg>
      <pc:sldChg chg="del">
        <pc:chgData name="Fabienne You" userId="33802db6-30c6-4786-ac39-6d43bff1652a" providerId="ADAL" clId="{FDF1EAA0-8CEA-41AA-9CC4-6B8FD6F695A0}" dt="2025-10-01T10:27:09.653" v="3" actId="47"/>
        <pc:sldMkLst>
          <pc:docMk/>
          <pc:sldMk cId="1377482331" sldId="1039"/>
        </pc:sldMkLst>
      </pc:sldChg>
      <pc:sldChg chg="del">
        <pc:chgData name="Fabienne You" userId="33802db6-30c6-4786-ac39-6d43bff1652a" providerId="ADAL" clId="{FDF1EAA0-8CEA-41AA-9CC4-6B8FD6F695A0}" dt="2025-10-01T10:26:34.064" v="0" actId="47"/>
        <pc:sldMkLst>
          <pc:docMk/>
          <pc:sldMk cId="3601961852" sldId="1040"/>
        </pc:sldMkLst>
      </pc:sldChg>
      <pc:sldChg chg="del">
        <pc:chgData name="Fabienne You" userId="33802db6-30c6-4786-ac39-6d43bff1652a" providerId="ADAL" clId="{FDF1EAA0-8CEA-41AA-9CC4-6B8FD6F695A0}" dt="2025-10-01T11:32:31.175" v="11" actId="2696"/>
        <pc:sldMkLst>
          <pc:docMk/>
          <pc:sldMk cId="3503458233" sldId="1043"/>
        </pc:sldMkLst>
      </pc:sldChg>
      <pc:sldChg chg="add">
        <pc:chgData name="Fabienne You" userId="33802db6-30c6-4786-ac39-6d43bff1652a" providerId="ADAL" clId="{FDF1EAA0-8CEA-41AA-9CC4-6B8FD6F695A0}" dt="2025-10-01T11:32:38.421" v="14"/>
        <pc:sldMkLst>
          <pc:docMk/>
          <pc:sldMk cId="3963015869" sldId="1043"/>
        </pc:sldMkLst>
      </pc:sldChg>
      <pc:sldChg chg="del">
        <pc:chgData name="Fabienne You" userId="33802db6-30c6-4786-ac39-6d43bff1652a" providerId="ADAL" clId="{FDF1EAA0-8CEA-41AA-9CC4-6B8FD6F695A0}" dt="2025-10-01T11:32:31.175" v="11" actId="2696"/>
        <pc:sldMkLst>
          <pc:docMk/>
          <pc:sldMk cId="2645317183" sldId="1044"/>
        </pc:sldMkLst>
      </pc:sldChg>
      <pc:sldChg chg="add">
        <pc:chgData name="Fabienne You" userId="33802db6-30c6-4786-ac39-6d43bff1652a" providerId="ADAL" clId="{FDF1EAA0-8CEA-41AA-9CC4-6B8FD6F695A0}" dt="2025-10-01T11:32:38.421" v="14"/>
        <pc:sldMkLst>
          <pc:docMk/>
          <pc:sldMk cId="3629863418" sldId="1044"/>
        </pc:sldMkLst>
      </pc:sldChg>
      <pc:sldChg chg="add">
        <pc:chgData name="Fabienne You" userId="33802db6-30c6-4786-ac39-6d43bff1652a" providerId="ADAL" clId="{FDF1EAA0-8CEA-41AA-9CC4-6B8FD6F695A0}" dt="2025-10-01T11:32:38.421" v="14"/>
        <pc:sldMkLst>
          <pc:docMk/>
          <pc:sldMk cId="517476138" sldId="1045"/>
        </pc:sldMkLst>
      </pc:sldChg>
      <pc:sldChg chg="del">
        <pc:chgData name="Fabienne You" userId="33802db6-30c6-4786-ac39-6d43bff1652a" providerId="ADAL" clId="{FDF1EAA0-8CEA-41AA-9CC4-6B8FD6F695A0}" dt="2025-10-01T11:32:31.175" v="11" actId="2696"/>
        <pc:sldMkLst>
          <pc:docMk/>
          <pc:sldMk cId="3611769228" sldId="1045"/>
        </pc:sldMkLst>
      </pc:sldChg>
      <pc:sldChg chg="add">
        <pc:chgData name="Fabienne You" userId="33802db6-30c6-4786-ac39-6d43bff1652a" providerId="ADAL" clId="{FDF1EAA0-8CEA-41AA-9CC4-6B8FD6F695A0}" dt="2025-10-01T11:37:59.425" v="25"/>
        <pc:sldMkLst>
          <pc:docMk/>
          <pc:sldMk cId="1408433823" sldId="1046"/>
        </pc:sldMkLst>
      </pc:sldChg>
      <pc:sldChg chg="add del">
        <pc:chgData name="Fabienne You" userId="33802db6-30c6-4786-ac39-6d43bff1652a" providerId="ADAL" clId="{FDF1EAA0-8CEA-41AA-9CC4-6B8FD6F695A0}" dt="2025-10-01T11:37:52.153" v="24" actId="2696"/>
        <pc:sldMkLst>
          <pc:docMk/>
          <pc:sldMk cId="2512884046" sldId="1046"/>
        </pc:sldMkLst>
      </pc:sldChg>
      <pc:sldChg chg="add">
        <pc:chgData name="Fabienne You" userId="33802db6-30c6-4786-ac39-6d43bff1652a" providerId="ADAL" clId="{FDF1EAA0-8CEA-41AA-9CC4-6B8FD6F695A0}" dt="2025-10-01T11:37:59.425" v="25"/>
        <pc:sldMkLst>
          <pc:docMk/>
          <pc:sldMk cId="249676057" sldId="1047"/>
        </pc:sldMkLst>
      </pc:sldChg>
      <pc:sldChg chg="add del">
        <pc:chgData name="Fabienne You" userId="33802db6-30c6-4786-ac39-6d43bff1652a" providerId="ADAL" clId="{FDF1EAA0-8CEA-41AA-9CC4-6B8FD6F695A0}" dt="2025-10-01T11:37:52.153" v="24" actId="2696"/>
        <pc:sldMkLst>
          <pc:docMk/>
          <pc:sldMk cId="2044406540" sldId="1047"/>
        </pc:sldMkLst>
      </pc:sldChg>
      <pc:sldChg chg="del">
        <pc:chgData name="Fabienne You" userId="33802db6-30c6-4786-ac39-6d43bff1652a" providerId="ADAL" clId="{FDF1EAA0-8CEA-41AA-9CC4-6B8FD6F695A0}" dt="2025-10-01T10:27:28.318" v="6" actId="47"/>
        <pc:sldMkLst>
          <pc:docMk/>
          <pc:sldMk cId="2579816334" sldId="1047"/>
        </pc:sldMkLst>
      </pc:sldChg>
      <pc:sldChg chg="del">
        <pc:chgData name="Fabienne You" userId="33802db6-30c6-4786-ac39-6d43bff1652a" providerId="ADAL" clId="{FDF1EAA0-8CEA-41AA-9CC4-6B8FD6F695A0}" dt="2025-10-01T10:27:31.617" v="7" actId="47"/>
        <pc:sldMkLst>
          <pc:docMk/>
          <pc:sldMk cId="3488997933" sldId="1048"/>
        </pc:sldMkLst>
      </pc:sldChg>
      <pc:sldChg chg="del">
        <pc:chgData name="Fabienne You" userId="33802db6-30c6-4786-ac39-6d43bff1652a" providerId="ADAL" clId="{FDF1EAA0-8CEA-41AA-9CC4-6B8FD6F695A0}" dt="2025-10-01T10:27:32.839" v="8" actId="47"/>
        <pc:sldMkLst>
          <pc:docMk/>
          <pc:sldMk cId="1035499605" sldId="1049"/>
        </pc:sldMkLst>
      </pc:sldChg>
      <pc:sldChg chg="add">
        <pc:chgData name="Fabienne You" userId="33802db6-30c6-4786-ac39-6d43bff1652a" providerId="ADAL" clId="{FDF1EAA0-8CEA-41AA-9CC4-6B8FD6F695A0}" dt="2025-10-01T11:35:30.738" v="16"/>
        <pc:sldMkLst>
          <pc:docMk/>
          <pc:sldMk cId="3580053259" sldId="1478"/>
        </pc:sldMkLst>
      </pc:sldChg>
      <pc:sldChg chg="add">
        <pc:chgData name="Fabienne You" userId="33802db6-30c6-4786-ac39-6d43bff1652a" providerId="ADAL" clId="{FDF1EAA0-8CEA-41AA-9CC4-6B8FD6F695A0}" dt="2025-10-01T11:35:30.738" v="16"/>
        <pc:sldMkLst>
          <pc:docMk/>
          <pc:sldMk cId="131736178" sldId="1479"/>
        </pc:sldMkLst>
      </pc:sldChg>
      <pc:sldChg chg="add">
        <pc:chgData name="Fabienne You" userId="33802db6-30c6-4786-ac39-6d43bff1652a" providerId="ADAL" clId="{FDF1EAA0-8CEA-41AA-9CC4-6B8FD6F695A0}" dt="2025-10-01T11:35:30.738" v="16"/>
        <pc:sldMkLst>
          <pc:docMk/>
          <pc:sldMk cId="2853041446" sldId="1480"/>
        </pc:sldMkLst>
      </pc:sldChg>
      <pc:sldChg chg="add">
        <pc:chgData name="Fabienne You" userId="33802db6-30c6-4786-ac39-6d43bff1652a" providerId="ADAL" clId="{FDF1EAA0-8CEA-41AA-9CC4-6B8FD6F695A0}" dt="2025-10-01T11:36:04.542" v="17"/>
        <pc:sldMkLst>
          <pc:docMk/>
          <pc:sldMk cId="1126428367" sldId="1481"/>
        </pc:sldMkLst>
      </pc:sldChg>
      <pc:sldChg chg="add">
        <pc:chgData name="Fabienne You" userId="33802db6-30c6-4786-ac39-6d43bff1652a" providerId="ADAL" clId="{FDF1EAA0-8CEA-41AA-9CC4-6B8FD6F695A0}" dt="2025-10-01T11:36:04.542" v="17"/>
        <pc:sldMkLst>
          <pc:docMk/>
          <pc:sldMk cId="273274664" sldId="1482"/>
        </pc:sldMkLst>
      </pc:sldChg>
      <pc:sldChg chg="add">
        <pc:chgData name="Fabienne You" userId="33802db6-30c6-4786-ac39-6d43bff1652a" providerId="ADAL" clId="{FDF1EAA0-8CEA-41AA-9CC4-6B8FD6F695A0}" dt="2025-10-01T11:36:04.542" v="17"/>
        <pc:sldMkLst>
          <pc:docMk/>
          <pc:sldMk cId="2799776874" sldId="1498"/>
        </pc:sldMkLst>
      </pc:sldChg>
      <pc:sldChg chg="add">
        <pc:chgData name="Fabienne You" userId="33802db6-30c6-4786-ac39-6d43bff1652a" providerId="ADAL" clId="{FDF1EAA0-8CEA-41AA-9CC4-6B8FD6F695A0}" dt="2025-10-01T11:36:04.542" v="17"/>
        <pc:sldMkLst>
          <pc:docMk/>
          <pc:sldMk cId="2798181472" sldId="1499"/>
        </pc:sldMkLst>
      </pc:sldChg>
      <pc:sldChg chg="add">
        <pc:chgData name="Fabienne You" userId="33802db6-30c6-4786-ac39-6d43bff1652a" providerId="ADAL" clId="{FDF1EAA0-8CEA-41AA-9CC4-6B8FD6F695A0}" dt="2025-10-01T11:36:04.542" v="17"/>
        <pc:sldMkLst>
          <pc:docMk/>
          <pc:sldMk cId="986281926" sldId="1502"/>
        </pc:sldMkLst>
      </pc:sldChg>
    </pc:docChg>
  </pc:docChgLst>
  <pc:docChgLst>
    <pc:chgData name="Virginie ZAOLO" userId="d590909f-4a9e-4d93-b7ac-0d15bd3a9e8a" providerId="ADAL" clId="{73BD4546-F5BA-40DF-9575-7CC027661F46}"/>
    <pc:docChg chg="custSel modSld">
      <pc:chgData name="Virginie ZAOLO" userId="d590909f-4a9e-4d93-b7ac-0d15bd3a9e8a" providerId="ADAL" clId="{73BD4546-F5BA-40DF-9575-7CC027661F46}" dt="2025-10-06T09:47:26.771" v="136" actId="1076"/>
      <pc:docMkLst>
        <pc:docMk/>
      </pc:docMkLst>
      <pc:sldChg chg="addSp modSp mod chgLayout">
        <pc:chgData name="Virginie ZAOLO" userId="d590909f-4a9e-4d93-b7ac-0d15bd3a9e8a" providerId="ADAL" clId="{73BD4546-F5BA-40DF-9575-7CC027661F46}" dt="2025-10-06T09:41:51.771" v="84" actId="20577"/>
        <pc:sldMkLst>
          <pc:docMk/>
          <pc:sldMk cId="2983890952" sldId="257"/>
        </pc:sldMkLst>
        <pc:spChg chg="mod ord">
          <ac:chgData name="Virginie ZAOLO" userId="d590909f-4a9e-4d93-b7ac-0d15bd3a9e8a" providerId="ADAL" clId="{73BD4546-F5BA-40DF-9575-7CC027661F46}" dt="2025-10-06T09:41:47.605" v="80" actId="700"/>
          <ac:spMkLst>
            <pc:docMk/>
            <pc:sldMk cId="2983890952" sldId="257"/>
            <ac:spMk id="2" creationId="{1D0E8A9F-3AD0-47D5-96BD-29A4C49B8450}"/>
          </ac:spMkLst>
        </pc:spChg>
        <pc:spChg chg="add mod ord">
          <ac:chgData name="Virginie ZAOLO" userId="d590909f-4a9e-4d93-b7ac-0d15bd3a9e8a" providerId="ADAL" clId="{73BD4546-F5BA-40DF-9575-7CC027661F46}" dt="2025-10-06T09:41:51.771" v="84" actId="20577"/>
          <ac:spMkLst>
            <pc:docMk/>
            <pc:sldMk cId="2983890952" sldId="257"/>
            <ac:spMk id="3" creationId="{F19B0274-6137-B6E4-DDFB-BAA513A87474}"/>
          </ac:spMkLst>
        </pc:spChg>
        <pc:spChg chg="mod ord">
          <ac:chgData name="Virginie ZAOLO" userId="d590909f-4a9e-4d93-b7ac-0d15bd3a9e8a" providerId="ADAL" clId="{73BD4546-F5BA-40DF-9575-7CC027661F46}" dt="2025-10-06T09:41:47.605" v="80" actId="700"/>
          <ac:spMkLst>
            <pc:docMk/>
            <pc:sldMk cId="2983890952" sldId="257"/>
            <ac:spMk id="4" creationId="{A736F182-B2ED-4072-8647-7B34B827833E}"/>
          </ac:spMkLst>
        </pc:spChg>
      </pc:sldChg>
      <pc:sldChg chg="addSp delSp modSp mod">
        <pc:chgData name="Virginie ZAOLO" userId="d590909f-4a9e-4d93-b7ac-0d15bd3a9e8a" providerId="ADAL" clId="{73BD4546-F5BA-40DF-9575-7CC027661F46}" dt="2025-10-03T14:58:38.909" v="2" actId="478"/>
        <pc:sldMkLst>
          <pc:docMk/>
          <pc:sldMk cId="224354042" sldId="288"/>
        </pc:sldMkLst>
        <pc:picChg chg="add mod">
          <ac:chgData name="Virginie ZAOLO" userId="d590909f-4a9e-4d93-b7ac-0d15bd3a9e8a" providerId="ADAL" clId="{73BD4546-F5BA-40DF-9575-7CC027661F46}" dt="2025-10-03T14:58:35.570" v="0"/>
          <ac:picMkLst>
            <pc:docMk/>
            <pc:sldMk cId="224354042" sldId="288"/>
            <ac:picMk id="7" creationId="{6770CF96-0D00-AB20-0AB5-F460651AE7BB}"/>
          </ac:picMkLst>
        </pc:picChg>
      </pc:sldChg>
      <pc:sldChg chg="addSp delSp modSp mod">
        <pc:chgData name="Virginie ZAOLO" userId="d590909f-4a9e-4d93-b7ac-0d15bd3a9e8a" providerId="ADAL" clId="{73BD4546-F5BA-40DF-9575-7CC027661F46}" dt="2025-10-06T09:34:51.800" v="5" actId="14100"/>
        <pc:sldMkLst>
          <pc:docMk/>
          <pc:sldMk cId="457047119" sldId="289"/>
        </pc:sldMkLst>
        <pc:spChg chg="mod">
          <ac:chgData name="Virginie ZAOLO" userId="d590909f-4a9e-4d93-b7ac-0d15bd3a9e8a" providerId="ADAL" clId="{73BD4546-F5BA-40DF-9575-7CC027661F46}" dt="2025-10-06T09:34:51.800" v="5" actId="14100"/>
          <ac:spMkLst>
            <pc:docMk/>
            <pc:sldMk cId="457047119" sldId="289"/>
            <ac:spMk id="8" creationId="{D7365D8C-82DD-4E49-9134-842ED4CC1AC0}"/>
          </ac:spMkLst>
        </pc:spChg>
        <pc:picChg chg="add">
          <ac:chgData name="Virginie ZAOLO" userId="d590909f-4a9e-4d93-b7ac-0d15bd3a9e8a" providerId="ADAL" clId="{73BD4546-F5BA-40DF-9575-7CC027661F46}" dt="2025-10-06T09:34:46.309" v="4" actId="22"/>
          <ac:picMkLst>
            <pc:docMk/>
            <pc:sldMk cId="457047119" sldId="289"/>
            <ac:picMk id="3" creationId="{0DB5EEF4-D388-2202-8A65-92F142FFA50D}"/>
          </ac:picMkLst>
        </pc:picChg>
        <pc:picChg chg="del">
          <ac:chgData name="Virginie ZAOLO" userId="d590909f-4a9e-4d93-b7ac-0d15bd3a9e8a" providerId="ADAL" clId="{73BD4546-F5BA-40DF-9575-7CC027661F46}" dt="2025-10-06T09:34:45.770" v="3" actId="478"/>
          <ac:picMkLst>
            <pc:docMk/>
            <pc:sldMk cId="457047119" sldId="289"/>
            <ac:picMk id="9" creationId="{7BFC58C8-734E-4A0F-BE58-40B403ACA8CC}"/>
          </ac:picMkLst>
        </pc:picChg>
      </pc:sldChg>
      <pc:sldChg chg="addSp delSp modSp mod">
        <pc:chgData name="Virginie ZAOLO" userId="d590909f-4a9e-4d93-b7ac-0d15bd3a9e8a" providerId="ADAL" clId="{73BD4546-F5BA-40DF-9575-7CC027661F46}" dt="2025-10-06T09:42:50.802" v="87" actId="1076"/>
        <pc:sldMkLst>
          <pc:docMk/>
          <pc:sldMk cId="3728585808" sldId="290"/>
        </pc:sldMkLst>
        <pc:spChg chg="mod">
          <ac:chgData name="Virginie ZAOLO" userId="d590909f-4a9e-4d93-b7ac-0d15bd3a9e8a" providerId="ADAL" clId="{73BD4546-F5BA-40DF-9575-7CC027661F46}" dt="2025-10-06T09:38:43.372" v="14" actId="6549"/>
          <ac:spMkLst>
            <pc:docMk/>
            <pc:sldMk cId="3728585808" sldId="290"/>
            <ac:spMk id="3" creationId="{DFE5991C-EFDA-41B9-80D3-EC7E36B005A7}"/>
          </ac:spMkLst>
        </pc:spChg>
        <pc:picChg chg="add mod">
          <ac:chgData name="Virginie ZAOLO" userId="d590909f-4a9e-4d93-b7ac-0d15bd3a9e8a" providerId="ADAL" clId="{73BD4546-F5BA-40DF-9575-7CC027661F46}" dt="2025-10-06T09:42:50.802" v="87" actId="1076"/>
          <ac:picMkLst>
            <pc:docMk/>
            <pc:sldMk cId="3728585808" sldId="290"/>
            <ac:picMk id="7" creationId="{E34329C5-30F0-0A10-CB99-F7E141A34CE2}"/>
          </ac:picMkLst>
        </pc:picChg>
        <pc:picChg chg="del">
          <ac:chgData name="Virginie ZAOLO" userId="d590909f-4a9e-4d93-b7ac-0d15bd3a9e8a" providerId="ADAL" clId="{73BD4546-F5BA-40DF-9575-7CC027661F46}" dt="2025-10-06T09:34:58.701" v="6" actId="478"/>
          <ac:picMkLst>
            <pc:docMk/>
            <pc:sldMk cId="3728585808" sldId="290"/>
            <ac:picMk id="9" creationId="{E9A98914-4312-41E1-9D43-75B739484DB1}"/>
          </ac:picMkLst>
        </pc:picChg>
        <pc:picChg chg="del">
          <ac:chgData name="Virginie ZAOLO" userId="d590909f-4a9e-4d93-b7ac-0d15bd3a9e8a" providerId="ADAL" clId="{73BD4546-F5BA-40DF-9575-7CC027661F46}" dt="2025-10-06T09:34:59.324" v="7" actId="478"/>
          <ac:picMkLst>
            <pc:docMk/>
            <pc:sldMk cId="3728585808" sldId="290"/>
            <ac:picMk id="12" creationId="{5A562B41-41FA-4257-9835-A10234F91090}"/>
          </ac:picMkLst>
        </pc:picChg>
      </pc:sldChg>
      <pc:sldChg chg="addSp delSp modSp mod">
        <pc:chgData name="Virginie ZAOLO" userId="d590909f-4a9e-4d93-b7ac-0d15bd3a9e8a" providerId="ADAL" clId="{73BD4546-F5BA-40DF-9575-7CC027661F46}" dt="2025-10-06T09:42:55.907" v="88" actId="1076"/>
        <pc:sldMkLst>
          <pc:docMk/>
          <pc:sldMk cId="2823327453" sldId="291"/>
        </pc:sldMkLst>
        <pc:spChg chg="mod">
          <ac:chgData name="Virginie ZAOLO" userId="d590909f-4a9e-4d93-b7ac-0d15bd3a9e8a" providerId="ADAL" clId="{73BD4546-F5BA-40DF-9575-7CC027661F46}" dt="2025-10-06T09:38:27.599" v="12" actId="6549"/>
          <ac:spMkLst>
            <pc:docMk/>
            <pc:sldMk cId="2823327453" sldId="291"/>
            <ac:spMk id="3" creationId="{DFE5991C-EFDA-41B9-80D3-EC7E36B005A7}"/>
          </ac:spMkLst>
        </pc:spChg>
        <pc:picChg chg="add mod">
          <ac:chgData name="Virginie ZAOLO" userId="d590909f-4a9e-4d93-b7ac-0d15bd3a9e8a" providerId="ADAL" clId="{73BD4546-F5BA-40DF-9575-7CC027661F46}" dt="2025-10-06T09:42:55.907" v="88" actId="1076"/>
          <ac:picMkLst>
            <pc:docMk/>
            <pc:sldMk cId="2823327453" sldId="291"/>
            <ac:picMk id="8" creationId="{8C906A61-C9BB-53C0-B284-DB2C63D45DE8}"/>
          </ac:picMkLst>
        </pc:picChg>
        <pc:picChg chg="del">
          <ac:chgData name="Virginie ZAOLO" userId="d590909f-4a9e-4d93-b7ac-0d15bd3a9e8a" providerId="ADAL" clId="{73BD4546-F5BA-40DF-9575-7CC027661F46}" dt="2025-10-06T09:38:18.176" v="9" actId="478"/>
          <ac:picMkLst>
            <pc:docMk/>
            <pc:sldMk cId="2823327453" sldId="291"/>
            <ac:picMk id="9" creationId="{FE28BF6C-134D-4FBE-A502-31E8369E074B}"/>
          </ac:picMkLst>
        </pc:picChg>
      </pc:sldChg>
      <pc:sldChg chg="addSp delSp modSp mod">
        <pc:chgData name="Virginie ZAOLO" userId="d590909f-4a9e-4d93-b7ac-0d15bd3a9e8a" providerId="ADAL" clId="{73BD4546-F5BA-40DF-9575-7CC027661F46}" dt="2025-10-06T09:42:47.411" v="86" actId="1076"/>
        <pc:sldMkLst>
          <pc:docMk/>
          <pc:sldMk cId="1078874050" sldId="292"/>
        </pc:sldMkLst>
        <pc:spChg chg="mod">
          <ac:chgData name="Virginie ZAOLO" userId="d590909f-4a9e-4d93-b7ac-0d15bd3a9e8a" providerId="ADAL" clId="{73BD4546-F5BA-40DF-9575-7CC027661F46}" dt="2025-10-06T09:42:43.681" v="85" actId="14100"/>
          <ac:spMkLst>
            <pc:docMk/>
            <pc:sldMk cId="1078874050" sldId="292"/>
            <ac:spMk id="3" creationId="{DFE5991C-EFDA-41B9-80D3-EC7E36B005A7}"/>
          </ac:spMkLst>
        </pc:spChg>
        <pc:picChg chg="add mod">
          <ac:chgData name="Virginie ZAOLO" userId="d590909f-4a9e-4d93-b7ac-0d15bd3a9e8a" providerId="ADAL" clId="{73BD4546-F5BA-40DF-9575-7CC027661F46}" dt="2025-10-06T09:42:47.411" v="86" actId="1076"/>
          <ac:picMkLst>
            <pc:docMk/>
            <pc:sldMk cId="1078874050" sldId="292"/>
            <ac:picMk id="7" creationId="{ED7197C6-AB80-3792-E9FC-BC28D06FF017}"/>
          </ac:picMkLst>
        </pc:picChg>
        <pc:picChg chg="del">
          <ac:chgData name="Virginie ZAOLO" userId="d590909f-4a9e-4d93-b7ac-0d15bd3a9e8a" providerId="ADAL" clId="{73BD4546-F5BA-40DF-9575-7CC027661F46}" dt="2025-10-06T09:38:55.861" v="15" actId="478"/>
          <ac:picMkLst>
            <pc:docMk/>
            <pc:sldMk cId="1078874050" sldId="292"/>
            <ac:picMk id="9" creationId="{428F19DC-37A6-42D4-B0C0-46E22E0C6670}"/>
          </ac:picMkLst>
        </pc:picChg>
        <pc:picChg chg="del">
          <ac:chgData name="Virginie ZAOLO" userId="d590909f-4a9e-4d93-b7ac-0d15bd3a9e8a" providerId="ADAL" clId="{73BD4546-F5BA-40DF-9575-7CC027661F46}" dt="2025-10-06T09:38:57.676" v="16" actId="478"/>
          <ac:picMkLst>
            <pc:docMk/>
            <pc:sldMk cId="1078874050" sldId="292"/>
            <ac:picMk id="12" creationId="{E1C36DE6-C3FC-4C64-9382-EE7440C47901}"/>
          </ac:picMkLst>
        </pc:picChg>
      </pc:sldChg>
      <pc:sldChg chg="addSp delSp modSp mod">
        <pc:chgData name="Virginie ZAOLO" userId="d590909f-4a9e-4d93-b7ac-0d15bd3a9e8a" providerId="ADAL" clId="{73BD4546-F5BA-40DF-9575-7CC027661F46}" dt="2025-10-06T09:43:10.631" v="91" actId="1076"/>
        <pc:sldMkLst>
          <pc:docMk/>
          <pc:sldMk cId="511142624" sldId="293"/>
        </pc:sldMkLst>
        <pc:spChg chg="mod">
          <ac:chgData name="Virginie ZAOLO" userId="d590909f-4a9e-4d93-b7ac-0d15bd3a9e8a" providerId="ADAL" clId="{73BD4546-F5BA-40DF-9575-7CC027661F46}" dt="2025-10-06T09:43:10.631" v="91" actId="1076"/>
          <ac:spMkLst>
            <pc:docMk/>
            <pc:sldMk cId="511142624" sldId="293"/>
            <ac:spMk id="12" creationId="{2B3CF493-0F1A-4967-9736-46D99AFF7E43}"/>
          </ac:spMkLst>
        </pc:spChg>
        <pc:picChg chg="add mod">
          <ac:chgData name="Virginie ZAOLO" userId="d590909f-4a9e-4d93-b7ac-0d15bd3a9e8a" providerId="ADAL" clId="{73BD4546-F5BA-40DF-9575-7CC027661F46}" dt="2025-10-06T09:43:02.945" v="89" actId="1076"/>
          <ac:picMkLst>
            <pc:docMk/>
            <pc:sldMk cId="511142624" sldId="293"/>
            <ac:picMk id="7" creationId="{0AF7FF6B-4C9E-62C2-2086-0592EABBFF19}"/>
          </ac:picMkLst>
        </pc:picChg>
        <pc:picChg chg="del">
          <ac:chgData name="Virginie ZAOLO" userId="d590909f-4a9e-4d93-b7ac-0d15bd3a9e8a" providerId="ADAL" clId="{73BD4546-F5BA-40DF-9575-7CC027661F46}" dt="2025-10-06T09:40:11.562" v="54" actId="478"/>
          <ac:picMkLst>
            <pc:docMk/>
            <pc:sldMk cId="511142624" sldId="293"/>
            <ac:picMk id="9" creationId="{F4E0DCD1-1AE8-4AFF-A764-155C5F106853}"/>
          </ac:picMkLst>
        </pc:picChg>
      </pc:sldChg>
      <pc:sldChg chg="addSp delSp modSp mod">
        <pc:chgData name="Virginie ZAOLO" userId="d590909f-4a9e-4d93-b7ac-0d15bd3a9e8a" providerId="ADAL" clId="{73BD4546-F5BA-40DF-9575-7CC027661F46}" dt="2025-10-06T09:43:19.178" v="92" actId="1076"/>
        <pc:sldMkLst>
          <pc:docMk/>
          <pc:sldMk cId="1014880479" sldId="294"/>
        </pc:sldMkLst>
        <pc:picChg chg="add mod">
          <ac:chgData name="Virginie ZAOLO" userId="d590909f-4a9e-4d93-b7ac-0d15bd3a9e8a" providerId="ADAL" clId="{73BD4546-F5BA-40DF-9575-7CC027661F46}" dt="2025-10-06T09:43:19.178" v="92" actId="1076"/>
          <ac:picMkLst>
            <pc:docMk/>
            <pc:sldMk cId="1014880479" sldId="294"/>
            <ac:picMk id="7" creationId="{96001AEC-9543-2CE0-EC77-A17B79CAC4AB}"/>
          </ac:picMkLst>
        </pc:picChg>
        <pc:picChg chg="del">
          <ac:chgData name="Virginie ZAOLO" userId="d590909f-4a9e-4d93-b7ac-0d15bd3a9e8a" providerId="ADAL" clId="{73BD4546-F5BA-40DF-9575-7CC027661F46}" dt="2025-10-06T09:39:01.089" v="18" actId="478"/>
          <ac:picMkLst>
            <pc:docMk/>
            <pc:sldMk cId="1014880479" sldId="294"/>
            <ac:picMk id="9" creationId="{6CBBB360-CB26-49DA-9D5F-FF4EF3EADBEA}"/>
          </ac:picMkLst>
        </pc:picChg>
        <pc:picChg chg="del">
          <ac:chgData name="Virginie ZAOLO" userId="d590909f-4a9e-4d93-b7ac-0d15bd3a9e8a" providerId="ADAL" clId="{73BD4546-F5BA-40DF-9575-7CC027661F46}" dt="2025-10-06T09:39:01.611" v="19" actId="478"/>
          <ac:picMkLst>
            <pc:docMk/>
            <pc:sldMk cId="1014880479" sldId="294"/>
            <ac:picMk id="12" creationId="{62DA31E0-0FD7-4887-9296-26AE2D7F0111}"/>
          </ac:picMkLst>
        </pc:picChg>
      </pc:sldChg>
      <pc:sldChg chg="addSp delSp modSp mod">
        <pc:chgData name="Virginie ZAOLO" userId="d590909f-4a9e-4d93-b7ac-0d15bd3a9e8a" providerId="ADAL" clId="{73BD4546-F5BA-40DF-9575-7CC027661F46}" dt="2025-10-06T09:43:25.002" v="93" actId="14100"/>
        <pc:sldMkLst>
          <pc:docMk/>
          <pc:sldMk cId="4076447545" sldId="295"/>
        </pc:sldMkLst>
        <pc:spChg chg="mod">
          <ac:chgData name="Virginie ZAOLO" userId="d590909f-4a9e-4d93-b7ac-0d15bd3a9e8a" providerId="ADAL" clId="{73BD4546-F5BA-40DF-9575-7CC027661F46}" dt="2025-10-06T09:43:25.002" v="93" actId="14100"/>
          <ac:spMkLst>
            <pc:docMk/>
            <pc:sldMk cId="4076447545" sldId="295"/>
            <ac:spMk id="9" creationId="{68C44E31-E702-4701-BE80-DA04E7077DD9}"/>
          </ac:spMkLst>
        </pc:spChg>
        <pc:picChg chg="add mod">
          <ac:chgData name="Virginie ZAOLO" userId="d590909f-4a9e-4d93-b7ac-0d15bd3a9e8a" providerId="ADAL" clId="{73BD4546-F5BA-40DF-9575-7CC027661F46}" dt="2025-10-06T09:41:02.046" v="69"/>
          <ac:picMkLst>
            <pc:docMk/>
            <pc:sldMk cId="4076447545" sldId="295"/>
            <ac:picMk id="7" creationId="{35AE3704-6056-D63F-D614-1757CEBF16DA}"/>
          </ac:picMkLst>
        </pc:picChg>
        <pc:picChg chg="del">
          <ac:chgData name="Virginie ZAOLO" userId="d590909f-4a9e-4d93-b7ac-0d15bd3a9e8a" providerId="ADAL" clId="{73BD4546-F5BA-40DF-9575-7CC027661F46}" dt="2025-10-06T09:41:01.359" v="68" actId="478"/>
          <ac:picMkLst>
            <pc:docMk/>
            <pc:sldMk cId="4076447545" sldId="295"/>
            <ac:picMk id="11" creationId="{E2A34677-7490-4895-BD6A-163EDAE96505}"/>
          </ac:picMkLst>
        </pc:picChg>
      </pc:sldChg>
      <pc:sldChg chg="addSp delSp modSp mod">
        <pc:chgData name="Virginie ZAOLO" userId="d590909f-4a9e-4d93-b7ac-0d15bd3a9e8a" providerId="ADAL" clId="{73BD4546-F5BA-40DF-9575-7CC027661F46}" dt="2025-10-06T09:43:29.937" v="94" actId="1076"/>
        <pc:sldMkLst>
          <pc:docMk/>
          <pc:sldMk cId="1535622190" sldId="296"/>
        </pc:sldMkLst>
        <pc:picChg chg="add mod">
          <ac:chgData name="Virginie ZAOLO" userId="d590909f-4a9e-4d93-b7ac-0d15bd3a9e8a" providerId="ADAL" clId="{73BD4546-F5BA-40DF-9575-7CC027661F46}" dt="2025-10-06T09:43:29.937" v="94" actId="1076"/>
          <ac:picMkLst>
            <pc:docMk/>
            <pc:sldMk cId="1535622190" sldId="296"/>
            <ac:picMk id="7" creationId="{5DC2F299-8966-393A-1DAF-ED5154AEA98A}"/>
          </ac:picMkLst>
        </pc:picChg>
        <pc:picChg chg="del">
          <ac:chgData name="Virginie ZAOLO" userId="d590909f-4a9e-4d93-b7ac-0d15bd3a9e8a" providerId="ADAL" clId="{73BD4546-F5BA-40DF-9575-7CC027661F46}" dt="2025-10-06T09:39:05.187" v="21" actId="478"/>
          <ac:picMkLst>
            <pc:docMk/>
            <pc:sldMk cId="1535622190" sldId="296"/>
            <ac:picMk id="9" creationId="{4D1E1D5E-52A6-4CCC-BD7B-193B75C7C78C}"/>
          </ac:picMkLst>
        </pc:picChg>
        <pc:picChg chg="del">
          <ac:chgData name="Virginie ZAOLO" userId="d590909f-4a9e-4d93-b7ac-0d15bd3a9e8a" providerId="ADAL" clId="{73BD4546-F5BA-40DF-9575-7CC027661F46}" dt="2025-10-06T09:39:05.874" v="22" actId="478"/>
          <ac:picMkLst>
            <pc:docMk/>
            <pc:sldMk cId="1535622190" sldId="296"/>
            <ac:picMk id="12" creationId="{619E662A-CE2B-448B-86E5-BF2AF724FEB5}"/>
          </ac:picMkLst>
        </pc:picChg>
      </pc:sldChg>
      <pc:sldChg chg="addSp delSp modSp mod">
        <pc:chgData name="Virginie ZAOLO" userId="d590909f-4a9e-4d93-b7ac-0d15bd3a9e8a" providerId="ADAL" clId="{73BD4546-F5BA-40DF-9575-7CC027661F46}" dt="2025-10-06T09:43:45.567" v="97" actId="1076"/>
        <pc:sldMkLst>
          <pc:docMk/>
          <pc:sldMk cId="2942084996" sldId="297"/>
        </pc:sldMkLst>
        <pc:spChg chg="mod">
          <ac:chgData name="Virginie ZAOLO" userId="d590909f-4a9e-4d93-b7ac-0d15bd3a9e8a" providerId="ADAL" clId="{73BD4546-F5BA-40DF-9575-7CC027661F46}" dt="2025-10-06T09:43:45.567" v="97" actId="1076"/>
          <ac:spMkLst>
            <pc:docMk/>
            <pc:sldMk cId="2942084996" sldId="297"/>
            <ac:spMk id="9" creationId="{68C44E31-E702-4701-BE80-DA04E7077DD9}"/>
          </ac:spMkLst>
        </pc:spChg>
        <pc:picChg chg="add mod">
          <ac:chgData name="Virginie ZAOLO" userId="d590909f-4a9e-4d93-b7ac-0d15bd3a9e8a" providerId="ADAL" clId="{73BD4546-F5BA-40DF-9575-7CC027661F46}" dt="2025-10-06T09:43:40.218" v="95" actId="1076"/>
          <ac:picMkLst>
            <pc:docMk/>
            <pc:sldMk cId="2942084996" sldId="297"/>
            <ac:picMk id="7" creationId="{FDFC7CF7-428E-26F1-A7EF-A92908B993EE}"/>
          </ac:picMkLst>
        </pc:picChg>
        <pc:picChg chg="del">
          <ac:chgData name="Virginie ZAOLO" userId="d590909f-4a9e-4d93-b7ac-0d15bd3a9e8a" providerId="ADAL" clId="{73BD4546-F5BA-40DF-9575-7CC027661F46}" dt="2025-10-06T09:41:07.064" v="71" actId="478"/>
          <ac:picMkLst>
            <pc:docMk/>
            <pc:sldMk cId="2942084996" sldId="297"/>
            <ac:picMk id="11" creationId="{37D4BC28-0EFF-40F8-A992-CC7E4EC84E56}"/>
          </ac:picMkLst>
        </pc:picChg>
      </pc:sldChg>
      <pc:sldChg chg="addSp delSp modSp mod">
        <pc:chgData name="Virginie ZAOLO" userId="d590909f-4a9e-4d93-b7ac-0d15bd3a9e8a" providerId="ADAL" clId="{73BD4546-F5BA-40DF-9575-7CC027661F46}" dt="2025-10-06T09:43:51.431" v="98" actId="1076"/>
        <pc:sldMkLst>
          <pc:docMk/>
          <pc:sldMk cId="1718374729" sldId="298"/>
        </pc:sldMkLst>
        <pc:picChg chg="add mod">
          <ac:chgData name="Virginie ZAOLO" userId="d590909f-4a9e-4d93-b7ac-0d15bd3a9e8a" providerId="ADAL" clId="{73BD4546-F5BA-40DF-9575-7CC027661F46}" dt="2025-10-06T09:43:51.431" v="98" actId="1076"/>
          <ac:picMkLst>
            <pc:docMk/>
            <pc:sldMk cId="1718374729" sldId="298"/>
            <ac:picMk id="7" creationId="{4165725F-331C-C3CA-20E7-4A64563EA342}"/>
          </ac:picMkLst>
        </pc:picChg>
        <pc:picChg chg="del">
          <ac:chgData name="Virginie ZAOLO" userId="d590909f-4a9e-4d93-b7ac-0d15bd3a9e8a" providerId="ADAL" clId="{73BD4546-F5BA-40DF-9575-7CC027661F46}" dt="2025-10-06T09:39:09.247" v="24" actId="478"/>
          <ac:picMkLst>
            <pc:docMk/>
            <pc:sldMk cId="1718374729" sldId="298"/>
            <ac:picMk id="9" creationId="{CFE0FAB4-287B-498D-A978-1E47B50ADEE3}"/>
          </ac:picMkLst>
        </pc:picChg>
        <pc:picChg chg="del">
          <ac:chgData name="Virginie ZAOLO" userId="d590909f-4a9e-4d93-b7ac-0d15bd3a9e8a" providerId="ADAL" clId="{73BD4546-F5BA-40DF-9575-7CC027661F46}" dt="2025-10-06T09:39:09.851" v="25" actId="478"/>
          <ac:picMkLst>
            <pc:docMk/>
            <pc:sldMk cId="1718374729" sldId="298"/>
            <ac:picMk id="12" creationId="{CFB79ED8-2740-4F00-A5C9-AD8292920D66}"/>
          </ac:picMkLst>
        </pc:picChg>
      </pc:sldChg>
      <pc:sldChg chg="addSp delSp modSp mod">
        <pc:chgData name="Virginie ZAOLO" userId="d590909f-4a9e-4d93-b7ac-0d15bd3a9e8a" providerId="ADAL" clId="{73BD4546-F5BA-40DF-9575-7CC027661F46}" dt="2025-10-06T09:44:01.514" v="101" actId="1076"/>
        <pc:sldMkLst>
          <pc:docMk/>
          <pc:sldMk cId="2749815541" sldId="299"/>
        </pc:sldMkLst>
        <pc:spChg chg="mod">
          <ac:chgData name="Virginie ZAOLO" userId="d590909f-4a9e-4d93-b7ac-0d15bd3a9e8a" providerId="ADAL" clId="{73BD4546-F5BA-40DF-9575-7CC027661F46}" dt="2025-10-06T09:43:58.762" v="100" actId="1076"/>
          <ac:spMkLst>
            <pc:docMk/>
            <pc:sldMk cId="2749815541" sldId="299"/>
            <ac:spMk id="9" creationId="{68C44E31-E702-4701-BE80-DA04E7077DD9}"/>
          </ac:spMkLst>
        </pc:spChg>
        <pc:picChg chg="add mod">
          <ac:chgData name="Virginie ZAOLO" userId="d590909f-4a9e-4d93-b7ac-0d15bd3a9e8a" providerId="ADAL" clId="{73BD4546-F5BA-40DF-9575-7CC027661F46}" dt="2025-10-06T09:44:01.514" v="101" actId="1076"/>
          <ac:picMkLst>
            <pc:docMk/>
            <pc:sldMk cId="2749815541" sldId="299"/>
            <ac:picMk id="7" creationId="{010798B1-3E8D-AC2F-51D9-819C19FC6673}"/>
          </ac:picMkLst>
        </pc:picChg>
        <pc:picChg chg="del">
          <ac:chgData name="Virginie ZAOLO" userId="d590909f-4a9e-4d93-b7ac-0d15bd3a9e8a" providerId="ADAL" clId="{73BD4546-F5BA-40DF-9575-7CC027661F46}" dt="2025-10-06T09:40:17.514" v="56" actId="478"/>
          <ac:picMkLst>
            <pc:docMk/>
            <pc:sldMk cId="2749815541" sldId="299"/>
            <ac:picMk id="10" creationId="{35A3356B-9DBF-42B4-86A8-EB9ECDFA7E2C}"/>
          </ac:picMkLst>
        </pc:picChg>
      </pc:sldChg>
      <pc:sldChg chg="addSp delSp modSp mod">
        <pc:chgData name="Virginie ZAOLO" userId="d590909f-4a9e-4d93-b7ac-0d15bd3a9e8a" providerId="ADAL" clId="{73BD4546-F5BA-40DF-9575-7CC027661F46}" dt="2025-10-06T09:44:05.861" v="102" actId="1076"/>
        <pc:sldMkLst>
          <pc:docMk/>
          <pc:sldMk cId="2634729640" sldId="300"/>
        </pc:sldMkLst>
        <pc:picChg chg="add mod">
          <ac:chgData name="Virginie ZAOLO" userId="d590909f-4a9e-4d93-b7ac-0d15bd3a9e8a" providerId="ADAL" clId="{73BD4546-F5BA-40DF-9575-7CC027661F46}" dt="2025-10-06T09:44:05.861" v="102" actId="1076"/>
          <ac:picMkLst>
            <pc:docMk/>
            <pc:sldMk cId="2634729640" sldId="300"/>
            <ac:picMk id="7" creationId="{730798C9-DFEF-D4B3-3EE0-1F15A0230482}"/>
          </ac:picMkLst>
        </pc:picChg>
        <pc:picChg chg="del">
          <ac:chgData name="Virginie ZAOLO" userId="d590909f-4a9e-4d93-b7ac-0d15bd3a9e8a" providerId="ADAL" clId="{73BD4546-F5BA-40DF-9575-7CC027661F46}" dt="2025-10-06T09:39:13.333" v="27" actId="478"/>
          <ac:picMkLst>
            <pc:docMk/>
            <pc:sldMk cId="2634729640" sldId="300"/>
            <ac:picMk id="9" creationId="{7A169FC8-3A81-4CC9-B83C-8B83EAECD905}"/>
          </ac:picMkLst>
        </pc:picChg>
        <pc:picChg chg="del">
          <ac:chgData name="Virginie ZAOLO" userId="d590909f-4a9e-4d93-b7ac-0d15bd3a9e8a" providerId="ADAL" clId="{73BD4546-F5BA-40DF-9575-7CC027661F46}" dt="2025-10-06T09:39:13.917" v="28" actId="478"/>
          <ac:picMkLst>
            <pc:docMk/>
            <pc:sldMk cId="2634729640" sldId="300"/>
            <ac:picMk id="12" creationId="{61B03939-200B-4B76-8B35-D45B77580280}"/>
          </ac:picMkLst>
        </pc:picChg>
      </pc:sldChg>
      <pc:sldChg chg="addSp delSp modSp mod">
        <pc:chgData name="Virginie ZAOLO" userId="d590909f-4a9e-4d93-b7ac-0d15bd3a9e8a" providerId="ADAL" clId="{73BD4546-F5BA-40DF-9575-7CC027661F46}" dt="2025-10-06T09:44:14.328" v="105" actId="1076"/>
        <pc:sldMkLst>
          <pc:docMk/>
          <pc:sldMk cId="1147796580" sldId="301"/>
        </pc:sldMkLst>
        <pc:spChg chg="mod">
          <ac:chgData name="Virginie ZAOLO" userId="d590909f-4a9e-4d93-b7ac-0d15bd3a9e8a" providerId="ADAL" clId="{73BD4546-F5BA-40DF-9575-7CC027661F46}" dt="2025-10-06T09:44:14.328" v="105" actId="1076"/>
          <ac:spMkLst>
            <pc:docMk/>
            <pc:sldMk cId="1147796580" sldId="301"/>
            <ac:spMk id="9" creationId="{68C44E31-E702-4701-BE80-DA04E7077DD9}"/>
          </ac:spMkLst>
        </pc:spChg>
        <pc:picChg chg="add mod">
          <ac:chgData name="Virginie ZAOLO" userId="d590909f-4a9e-4d93-b7ac-0d15bd3a9e8a" providerId="ADAL" clId="{73BD4546-F5BA-40DF-9575-7CC027661F46}" dt="2025-10-06T09:44:10.088" v="103" actId="1076"/>
          <ac:picMkLst>
            <pc:docMk/>
            <pc:sldMk cId="1147796580" sldId="301"/>
            <ac:picMk id="7" creationId="{FFE40745-844F-3439-141D-C57BA28CF95E}"/>
          </ac:picMkLst>
        </pc:picChg>
        <pc:picChg chg="del">
          <ac:chgData name="Virginie ZAOLO" userId="d590909f-4a9e-4d93-b7ac-0d15bd3a9e8a" providerId="ADAL" clId="{73BD4546-F5BA-40DF-9575-7CC027661F46}" dt="2025-10-06T09:41:11.537" v="72" actId="478"/>
          <ac:picMkLst>
            <pc:docMk/>
            <pc:sldMk cId="1147796580" sldId="301"/>
            <ac:picMk id="11" creationId="{F6AB4BED-1855-47F0-ADBB-0A53EB30A323}"/>
          </ac:picMkLst>
        </pc:picChg>
      </pc:sldChg>
      <pc:sldChg chg="addSp delSp modSp mod">
        <pc:chgData name="Virginie ZAOLO" userId="d590909f-4a9e-4d93-b7ac-0d15bd3a9e8a" providerId="ADAL" clId="{73BD4546-F5BA-40DF-9575-7CC027661F46}" dt="2025-10-06T09:45:52.273" v="118" actId="14100"/>
        <pc:sldMkLst>
          <pc:docMk/>
          <pc:sldMk cId="17872764" sldId="302"/>
        </pc:sldMkLst>
        <pc:spChg chg="mod">
          <ac:chgData name="Virginie ZAOLO" userId="d590909f-4a9e-4d93-b7ac-0d15bd3a9e8a" providerId="ADAL" clId="{73BD4546-F5BA-40DF-9575-7CC027661F46}" dt="2025-10-06T09:45:52.273" v="118" actId="14100"/>
          <ac:spMkLst>
            <pc:docMk/>
            <pc:sldMk cId="17872764" sldId="302"/>
            <ac:spMk id="3" creationId="{DFE5991C-EFDA-41B9-80D3-EC7E36B005A7}"/>
          </ac:spMkLst>
        </pc:spChg>
        <pc:picChg chg="add mod">
          <ac:chgData name="Virginie ZAOLO" userId="d590909f-4a9e-4d93-b7ac-0d15bd3a9e8a" providerId="ADAL" clId="{73BD4546-F5BA-40DF-9575-7CC027661F46}" dt="2025-10-06T09:45:49.149" v="117" actId="1076"/>
          <ac:picMkLst>
            <pc:docMk/>
            <pc:sldMk cId="17872764" sldId="302"/>
            <ac:picMk id="7" creationId="{B52CB3DD-6470-13A0-82F8-856D91969F03}"/>
          </ac:picMkLst>
        </pc:picChg>
        <pc:picChg chg="del">
          <ac:chgData name="Virginie ZAOLO" userId="d590909f-4a9e-4d93-b7ac-0d15bd3a9e8a" providerId="ADAL" clId="{73BD4546-F5BA-40DF-9575-7CC027661F46}" dt="2025-10-06T09:39:35.931" v="42" actId="478"/>
          <ac:picMkLst>
            <pc:docMk/>
            <pc:sldMk cId="17872764" sldId="302"/>
            <ac:picMk id="9" creationId="{141C9321-BCB5-4AF8-9EF7-414D1E07BE71}"/>
          </ac:picMkLst>
        </pc:picChg>
        <pc:picChg chg="del">
          <ac:chgData name="Virginie ZAOLO" userId="d590909f-4a9e-4d93-b7ac-0d15bd3a9e8a" providerId="ADAL" clId="{73BD4546-F5BA-40DF-9575-7CC027661F46}" dt="2025-10-06T09:39:36.440" v="43" actId="478"/>
          <ac:picMkLst>
            <pc:docMk/>
            <pc:sldMk cId="17872764" sldId="302"/>
            <ac:picMk id="12" creationId="{199D6784-A197-4754-B987-EAB7290DB122}"/>
          </ac:picMkLst>
        </pc:picChg>
      </pc:sldChg>
      <pc:sldChg chg="addSp delSp modSp mod">
        <pc:chgData name="Virginie ZAOLO" userId="d590909f-4a9e-4d93-b7ac-0d15bd3a9e8a" providerId="ADAL" clId="{73BD4546-F5BA-40DF-9575-7CC027661F46}" dt="2025-10-06T09:46:15.891" v="123" actId="14100"/>
        <pc:sldMkLst>
          <pc:docMk/>
          <pc:sldMk cId="266973655" sldId="303"/>
        </pc:sldMkLst>
        <pc:spChg chg="mod">
          <ac:chgData name="Virginie ZAOLO" userId="d590909f-4a9e-4d93-b7ac-0d15bd3a9e8a" providerId="ADAL" clId="{73BD4546-F5BA-40DF-9575-7CC027661F46}" dt="2025-10-06T09:46:11.549" v="121" actId="14100"/>
          <ac:spMkLst>
            <pc:docMk/>
            <pc:sldMk cId="266973655" sldId="303"/>
            <ac:spMk id="3" creationId="{DFE5991C-EFDA-41B9-80D3-EC7E36B005A7}"/>
          </ac:spMkLst>
        </pc:spChg>
        <pc:spChg chg="mod">
          <ac:chgData name="Virginie ZAOLO" userId="d590909f-4a9e-4d93-b7ac-0d15bd3a9e8a" providerId="ADAL" clId="{73BD4546-F5BA-40DF-9575-7CC027661F46}" dt="2025-10-06T09:46:15.891" v="123" actId="14100"/>
          <ac:spMkLst>
            <pc:docMk/>
            <pc:sldMk cId="266973655" sldId="303"/>
            <ac:spMk id="9" creationId="{68C44E31-E702-4701-BE80-DA04E7077DD9}"/>
          </ac:spMkLst>
        </pc:spChg>
        <pc:picChg chg="add mod">
          <ac:chgData name="Virginie ZAOLO" userId="d590909f-4a9e-4d93-b7ac-0d15bd3a9e8a" providerId="ADAL" clId="{73BD4546-F5BA-40DF-9575-7CC027661F46}" dt="2025-10-06T09:46:13.953" v="122" actId="1076"/>
          <ac:picMkLst>
            <pc:docMk/>
            <pc:sldMk cId="266973655" sldId="303"/>
            <ac:picMk id="7" creationId="{9D773EF3-15C1-8693-51FD-904BF11CF25A}"/>
          </ac:picMkLst>
        </pc:picChg>
        <pc:picChg chg="del">
          <ac:chgData name="Virginie ZAOLO" userId="d590909f-4a9e-4d93-b7ac-0d15bd3a9e8a" providerId="ADAL" clId="{73BD4546-F5BA-40DF-9575-7CC027661F46}" dt="2025-10-06T09:40:36.386" v="64" actId="478"/>
          <ac:picMkLst>
            <pc:docMk/>
            <pc:sldMk cId="266973655" sldId="303"/>
            <ac:picMk id="10" creationId="{D3D85C52-3A68-4308-A312-8AC2EE88635A}"/>
          </ac:picMkLst>
        </pc:picChg>
      </pc:sldChg>
      <pc:sldChg chg="addSp delSp modSp mod">
        <pc:chgData name="Virginie ZAOLO" userId="d590909f-4a9e-4d93-b7ac-0d15bd3a9e8a" providerId="ADAL" clId="{73BD4546-F5BA-40DF-9575-7CC027661F46}" dt="2025-10-06T09:44:18.504" v="106" actId="1076"/>
        <pc:sldMkLst>
          <pc:docMk/>
          <pc:sldMk cId="2225218583" sldId="307"/>
        </pc:sldMkLst>
        <pc:picChg chg="add mod">
          <ac:chgData name="Virginie ZAOLO" userId="d590909f-4a9e-4d93-b7ac-0d15bd3a9e8a" providerId="ADAL" clId="{73BD4546-F5BA-40DF-9575-7CC027661F46}" dt="2025-10-06T09:44:18.504" v="106" actId="1076"/>
          <ac:picMkLst>
            <pc:docMk/>
            <pc:sldMk cId="2225218583" sldId="307"/>
            <ac:picMk id="7" creationId="{8681D17B-0CA3-34E8-1C36-E6F32F537F9B}"/>
          </ac:picMkLst>
        </pc:picChg>
        <pc:picChg chg="del">
          <ac:chgData name="Virginie ZAOLO" userId="d590909f-4a9e-4d93-b7ac-0d15bd3a9e8a" providerId="ADAL" clId="{73BD4546-F5BA-40DF-9575-7CC027661F46}" dt="2025-10-06T09:39:17.403" v="30" actId="478"/>
          <ac:picMkLst>
            <pc:docMk/>
            <pc:sldMk cId="2225218583" sldId="307"/>
            <ac:picMk id="9" creationId="{FFEBBCE6-BBC6-43A8-B11C-465F2CAEA477}"/>
          </ac:picMkLst>
        </pc:picChg>
        <pc:picChg chg="del">
          <ac:chgData name="Virginie ZAOLO" userId="d590909f-4a9e-4d93-b7ac-0d15bd3a9e8a" providerId="ADAL" clId="{73BD4546-F5BA-40DF-9575-7CC027661F46}" dt="2025-10-06T09:39:18.026" v="31" actId="478"/>
          <ac:picMkLst>
            <pc:docMk/>
            <pc:sldMk cId="2225218583" sldId="307"/>
            <ac:picMk id="12" creationId="{C8D19843-AD66-4A65-89EC-CC5B0EA1E3CF}"/>
          </ac:picMkLst>
        </pc:picChg>
      </pc:sldChg>
      <pc:sldChg chg="addSp delSp modSp mod">
        <pc:chgData name="Virginie ZAOLO" userId="d590909f-4a9e-4d93-b7ac-0d15bd3a9e8a" providerId="ADAL" clId="{73BD4546-F5BA-40DF-9575-7CC027661F46}" dt="2025-10-06T09:44:25.723" v="107" actId="1076"/>
        <pc:sldMkLst>
          <pc:docMk/>
          <pc:sldMk cId="1475005373" sldId="308"/>
        </pc:sldMkLst>
        <pc:picChg chg="add mod">
          <ac:chgData name="Virginie ZAOLO" userId="d590909f-4a9e-4d93-b7ac-0d15bd3a9e8a" providerId="ADAL" clId="{73BD4546-F5BA-40DF-9575-7CC027661F46}" dt="2025-10-06T09:44:25.723" v="107" actId="1076"/>
          <ac:picMkLst>
            <pc:docMk/>
            <pc:sldMk cId="1475005373" sldId="308"/>
            <ac:picMk id="7" creationId="{C53F9D23-5F57-B330-0720-6A2E14CFD929}"/>
          </ac:picMkLst>
        </pc:picChg>
        <pc:picChg chg="del">
          <ac:chgData name="Virginie ZAOLO" userId="d590909f-4a9e-4d93-b7ac-0d15bd3a9e8a" providerId="ADAL" clId="{73BD4546-F5BA-40DF-9575-7CC027661F46}" dt="2025-10-06T09:41:15.039" v="74" actId="478"/>
          <ac:picMkLst>
            <pc:docMk/>
            <pc:sldMk cId="1475005373" sldId="308"/>
            <ac:picMk id="11" creationId="{FEA86797-5452-440A-8171-10D13E5E7E26}"/>
          </ac:picMkLst>
        </pc:picChg>
      </pc:sldChg>
      <pc:sldChg chg="addSp delSp modSp mod">
        <pc:chgData name="Virginie ZAOLO" userId="d590909f-4a9e-4d93-b7ac-0d15bd3a9e8a" providerId="ADAL" clId="{73BD4546-F5BA-40DF-9575-7CC027661F46}" dt="2025-10-06T09:44:30.728" v="108" actId="1076"/>
        <pc:sldMkLst>
          <pc:docMk/>
          <pc:sldMk cId="2899272990" sldId="309"/>
        </pc:sldMkLst>
        <pc:picChg chg="add mod">
          <ac:chgData name="Virginie ZAOLO" userId="d590909f-4a9e-4d93-b7ac-0d15bd3a9e8a" providerId="ADAL" clId="{73BD4546-F5BA-40DF-9575-7CC027661F46}" dt="2025-10-06T09:44:30.728" v="108" actId="1076"/>
          <ac:picMkLst>
            <pc:docMk/>
            <pc:sldMk cId="2899272990" sldId="309"/>
            <ac:picMk id="3" creationId="{54286F5F-2FF3-FE95-49A6-48D34F677BD0}"/>
          </ac:picMkLst>
        </pc:picChg>
        <pc:picChg chg="del">
          <ac:chgData name="Virginie ZAOLO" userId="d590909f-4a9e-4d93-b7ac-0d15bd3a9e8a" providerId="ADAL" clId="{73BD4546-F5BA-40DF-9575-7CC027661F46}" dt="2025-10-06T09:39:21.848" v="33" actId="478"/>
          <ac:picMkLst>
            <pc:docMk/>
            <pc:sldMk cId="2899272990" sldId="309"/>
            <ac:picMk id="9" creationId="{888F9D34-3C55-409C-9DF0-BD69DFD42E79}"/>
          </ac:picMkLst>
        </pc:picChg>
        <pc:picChg chg="del">
          <ac:chgData name="Virginie ZAOLO" userId="d590909f-4a9e-4d93-b7ac-0d15bd3a9e8a" providerId="ADAL" clId="{73BD4546-F5BA-40DF-9575-7CC027661F46}" dt="2025-10-06T09:39:22.332" v="34" actId="478"/>
          <ac:picMkLst>
            <pc:docMk/>
            <pc:sldMk cId="2899272990" sldId="309"/>
            <ac:picMk id="12" creationId="{1B852471-BF10-4F83-BFF7-D1A99988BDB8}"/>
          </ac:picMkLst>
        </pc:picChg>
      </pc:sldChg>
      <pc:sldChg chg="addSp delSp modSp mod">
        <pc:chgData name="Virginie ZAOLO" userId="d590909f-4a9e-4d93-b7ac-0d15bd3a9e8a" providerId="ADAL" clId="{73BD4546-F5BA-40DF-9575-7CC027661F46}" dt="2025-10-06T09:45:20.820" v="110" actId="14100"/>
        <pc:sldMkLst>
          <pc:docMk/>
          <pc:sldMk cId="523053542" sldId="310"/>
        </pc:sldMkLst>
        <pc:spChg chg="mod">
          <ac:chgData name="Virginie ZAOLO" userId="d590909f-4a9e-4d93-b7ac-0d15bd3a9e8a" providerId="ADAL" clId="{73BD4546-F5BA-40DF-9575-7CC027661F46}" dt="2025-10-06T09:45:20.820" v="110" actId="14100"/>
          <ac:spMkLst>
            <pc:docMk/>
            <pc:sldMk cId="523053542" sldId="310"/>
            <ac:spMk id="9" creationId="{68C44E31-E702-4701-BE80-DA04E7077DD9}"/>
          </ac:spMkLst>
        </pc:spChg>
        <pc:picChg chg="add mod">
          <ac:chgData name="Virginie ZAOLO" userId="d590909f-4a9e-4d93-b7ac-0d15bd3a9e8a" providerId="ADAL" clId="{73BD4546-F5BA-40DF-9575-7CC027661F46}" dt="2025-10-06T09:45:16.111" v="109" actId="1076"/>
          <ac:picMkLst>
            <pc:docMk/>
            <pc:sldMk cId="523053542" sldId="310"/>
            <ac:picMk id="7" creationId="{8E5F0950-239E-A4E1-5FB6-CF7B25685F26}"/>
          </ac:picMkLst>
        </pc:picChg>
        <pc:picChg chg="del">
          <ac:chgData name="Virginie ZAOLO" userId="d590909f-4a9e-4d93-b7ac-0d15bd3a9e8a" providerId="ADAL" clId="{73BD4546-F5BA-40DF-9575-7CC027661F46}" dt="2025-10-06T09:40:23.180" v="58" actId="478"/>
          <ac:picMkLst>
            <pc:docMk/>
            <pc:sldMk cId="523053542" sldId="310"/>
            <ac:picMk id="10" creationId="{5D275BB7-99BD-4C3D-B8A9-CF7919D577C0}"/>
          </ac:picMkLst>
        </pc:picChg>
      </pc:sldChg>
      <pc:sldChg chg="addSp delSp modSp mod">
        <pc:chgData name="Virginie ZAOLO" userId="d590909f-4a9e-4d93-b7ac-0d15bd3a9e8a" providerId="ADAL" clId="{73BD4546-F5BA-40DF-9575-7CC027661F46}" dt="2025-10-06T09:45:25.674" v="111" actId="1076"/>
        <pc:sldMkLst>
          <pc:docMk/>
          <pc:sldMk cId="2570815939" sldId="311"/>
        </pc:sldMkLst>
        <pc:picChg chg="add mod">
          <ac:chgData name="Virginie ZAOLO" userId="d590909f-4a9e-4d93-b7ac-0d15bd3a9e8a" providerId="ADAL" clId="{73BD4546-F5BA-40DF-9575-7CC027661F46}" dt="2025-10-06T09:45:25.674" v="111" actId="1076"/>
          <ac:picMkLst>
            <pc:docMk/>
            <pc:sldMk cId="2570815939" sldId="311"/>
            <ac:picMk id="7" creationId="{ACC948F6-8E82-7706-D25A-D7BB4AC4C932}"/>
          </ac:picMkLst>
        </pc:picChg>
        <pc:picChg chg="del">
          <ac:chgData name="Virginie ZAOLO" userId="d590909f-4a9e-4d93-b7ac-0d15bd3a9e8a" providerId="ADAL" clId="{73BD4546-F5BA-40DF-9575-7CC027661F46}" dt="2025-10-06T09:39:26.806" v="36" actId="478"/>
          <ac:picMkLst>
            <pc:docMk/>
            <pc:sldMk cId="2570815939" sldId="311"/>
            <ac:picMk id="9" creationId="{7434653E-A16C-4942-83F0-EDB6E3B746C5}"/>
          </ac:picMkLst>
        </pc:picChg>
        <pc:picChg chg="del">
          <ac:chgData name="Virginie ZAOLO" userId="d590909f-4a9e-4d93-b7ac-0d15bd3a9e8a" providerId="ADAL" clId="{73BD4546-F5BA-40DF-9575-7CC027661F46}" dt="2025-10-06T09:39:27.347" v="37" actId="478"/>
          <ac:picMkLst>
            <pc:docMk/>
            <pc:sldMk cId="2570815939" sldId="311"/>
            <ac:picMk id="12" creationId="{8764FC7C-CFCC-4D26-B620-0623D4C0CABA}"/>
          </ac:picMkLst>
        </pc:picChg>
      </pc:sldChg>
      <pc:sldChg chg="addSp delSp modSp mod">
        <pc:chgData name="Virginie ZAOLO" userId="d590909f-4a9e-4d93-b7ac-0d15bd3a9e8a" providerId="ADAL" clId="{73BD4546-F5BA-40DF-9575-7CC027661F46}" dt="2025-10-06T09:45:34.341" v="113" actId="14100"/>
        <pc:sldMkLst>
          <pc:docMk/>
          <pc:sldMk cId="419876560" sldId="312"/>
        </pc:sldMkLst>
        <pc:spChg chg="mod">
          <ac:chgData name="Virginie ZAOLO" userId="d590909f-4a9e-4d93-b7ac-0d15bd3a9e8a" providerId="ADAL" clId="{73BD4546-F5BA-40DF-9575-7CC027661F46}" dt="2025-10-06T09:45:34.341" v="113" actId="14100"/>
          <ac:spMkLst>
            <pc:docMk/>
            <pc:sldMk cId="419876560" sldId="312"/>
            <ac:spMk id="9" creationId="{68C44E31-E702-4701-BE80-DA04E7077DD9}"/>
          </ac:spMkLst>
        </pc:spChg>
        <pc:picChg chg="add mod">
          <ac:chgData name="Virginie ZAOLO" userId="d590909f-4a9e-4d93-b7ac-0d15bd3a9e8a" providerId="ADAL" clId="{73BD4546-F5BA-40DF-9575-7CC027661F46}" dt="2025-10-06T09:45:31.569" v="112" actId="1076"/>
          <ac:picMkLst>
            <pc:docMk/>
            <pc:sldMk cId="419876560" sldId="312"/>
            <ac:picMk id="7" creationId="{A8B403F0-F36D-5267-5144-CA3DC265DB59}"/>
          </ac:picMkLst>
        </pc:picChg>
        <pc:picChg chg="del">
          <ac:chgData name="Virginie ZAOLO" userId="d590909f-4a9e-4d93-b7ac-0d15bd3a9e8a" providerId="ADAL" clId="{73BD4546-F5BA-40DF-9575-7CC027661F46}" dt="2025-10-06T09:40:26.716" v="60" actId="478"/>
          <ac:picMkLst>
            <pc:docMk/>
            <pc:sldMk cId="419876560" sldId="312"/>
            <ac:picMk id="10" creationId="{357C1DB2-9F61-4956-9D21-F9D533F0662C}"/>
          </ac:picMkLst>
        </pc:picChg>
      </pc:sldChg>
      <pc:sldChg chg="addSp delSp modSp mod">
        <pc:chgData name="Virginie ZAOLO" userId="d590909f-4a9e-4d93-b7ac-0d15bd3a9e8a" providerId="ADAL" clId="{73BD4546-F5BA-40DF-9575-7CC027661F46}" dt="2025-10-06T09:46:22.756" v="125" actId="1076"/>
        <pc:sldMkLst>
          <pc:docMk/>
          <pc:sldMk cId="3963015869" sldId="1043"/>
        </pc:sldMkLst>
        <pc:spChg chg="mod">
          <ac:chgData name="Virginie ZAOLO" userId="d590909f-4a9e-4d93-b7ac-0d15bd3a9e8a" providerId="ADAL" clId="{73BD4546-F5BA-40DF-9575-7CC027661F46}" dt="2025-10-06T09:46:19.965" v="124" actId="14100"/>
          <ac:spMkLst>
            <pc:docMk/>
            <pc:sldMk cId="3963015869" sldId="1043"/>
            <ac:spMk id="3" creationId="{DFE5991C-EFDA-41B9-80D3-EC7E36B005A7}"/>
          </ac:spMkLst>
        </pc:spChg>
        <pc:picChg chg="add mod">
          <ac:chgData name="Virginie ZAOLO" userId="d590909f-4a9e-4d93-b7ac-0d15bd3a9e8a" providerId="ADAL" clId="{73BD4546-F5BA-40DF-9575-7CC027661F46}" dt="2025-10-06T09:46:22.756" v="125" actId="1076"/>
          <ac:picMkLst>
            <pc:docMk/>
            <pc:sldMk cId="3963015869" sldId="1043"/>
            <ac:picMk id="7" creationId="{32B14DEA-D5B4-DF66-8F61-73F3132C139B}"/>
          </ac:picMkLst>
        </pc:picChg>
        <pc:picChg chg="del">
          <ac:chgData name="Virginie ZAOLO" userId="d590909f-4a9e-4d93-b7ac-0d15bd3a9e8a" providerId="ADAL" clId="{73BD4546-F5BA-40DF-9575-7CC027661F46}" dt="2025-10-06T09:39:41.066" v="45" actId="478"/>
          <ac:picMkLst>
            <pc:docMk/>
            <pc:sldMk cId="3963015869" sldId="1043"/>
            <ac:picMk id="9" creationId="{141C9321-BCB5-4AF8-9EF7-414D1E07BE71}"/>
          </ac:picMkLst>
        </pc:picChg>
        <pc:picChg chg="del">
          <ac:chgData name="Virginie ZAOLO" userId="d590909f-4a9e-4d93-b7ac-0d15bd3a9e8a" providerId="ADAL" clId="{73BD4546-F5BA-40DF-9575-7CC027661F46}" dt="2025-10-06T09:39:41.752" v="46" actId="478"/>
          <ac:picMkLst>
            <pc:docMk/>
            <pc:sldMk cId="3963015869" sldId="1043"/>
            <ac:picMk id="12" creationId="{199D6784-A197-4754-B987-EAB7290DB122}"/>
          </ac:picMkLst>
        </pc:picChg>
      </pc:sldChg>
      <pc:sldChg chg="addSp delSp modSp mod">
        <pc:chgData name="Virginie ZAOLO" userId="d590909f-4a9e-4d93-b7ac-0d15bd3a9e8a" providerId="ADAL" clId="{73BD4546-F5BA-40DF-9575-7CC027661F46}" dt="2025-10-06T09:45:57.625" v="119" actId="1076"/>
        <pc:sldMkLst>
          <pc:docMk/>
          <pc:sldMk cId="3629863418" sldId="1044"/>
        </pc:sldMkLst>
        <pc:picChg chg="add mod">
          <ac:chgData name="Virginie ZAOLO" userId="d590909f-4a9e-4d93-b7ac-0d15bd3a9e8a" providerId="ADAL" clId="{73BD4546-F5BA-40DF-9575-7CC027661F46}" dt="2025-10-06T09:45:57.625" v="119" actId="1076"/>
          <ac:picMkLst>
            <pc:docMk/>
            <pc:sldMk cId="3629863418" sldId="1044"/>
            <ac:picMk id="7" creationId="{6F1A9585-6DCF-00B7-81C1-FBA2F1AAE8D9}"/>
          </ac:picMkLst>
        </pc:picChg>
        <pc:picChg chg="del">
          <ac:chgData name="Virginie ZAOLO" userId="d590909f-4a9e-4d93-b7ac-0d15bd3a9e8a" providerId="ADAL" clId="{73BD4546-F5BA-40DF-9575-7CC027661F46}" dt="2025-10-06T09:41:21.748" v="76" actId="478"/>
          <ac:picMkLst>
            <pc:docMk/>
            <pc:sldMk cId="3629863418" sldId="1044"/>
            <ac:picMk id="9" creationId="{141C9321-BCB5-4AF8-9EF7-414D1E07BE71}"/>
          </ac:picMkLst>
        </pc:picChg>
      </pc:sldChg>
      <pc:sldChg chg="addSp delSp modSp mod">
        <pc:chgData name="Virginie ZAOLO" userId="d590909f-4a9e-4d93-b7ac-0d15bd3a9e8a" providerId="ADAL" clId="{73BD4546-F5BA-40DF-9575-7CC027661F46}" dt="2025-10-06T09:45:37.163" v="114" actId="1076"/>
        <pc:sldMkLst>
          <pc:docMk/>
          <pc:sldMk cId="1408433823" sldId="1046"/>
        </pc:sldMkLst>
        <pc:picChg chg="add mod">
          <ac:chgData name="Virginie ZAOLO" userId="d590909f-4a9e-4d93-b7ac-0d15bd3a9e8a" providerId="ADAL" clId="{73BD4546-F5BA-40DF-9575-7CC027661F46}" dt="2025-10-06T09:45:37.163" v="114" actId="1076"/>
          <ac:picMkLst>
            <pc:docMk/>
            <pc:sldMk cId="1408433823" sldId="1046"/>
            <ac:picMk id="7" creationId="{F50ACF7C-0679-B625-8E2F-6B31819B8C76}"/>
          </ac:picMkLst>
        </pc:picChg>
        <pc:picChg chg="del">
          <ac:chgData name="Virginie ZAOLO" userId="d590909f-4a9e-4d93-b7ac-0d15bd3a9e8a" providerId="ADAL" clId="{73BD4546-F5BA-40DF-9575-7CC027661F46}" dt="2025-10-06T09:39:31.607" v="39" actId="478"/>
          <ac:picMkLst>
            <pc:docMk/>
            <pc:sldMk cId="1408433823" sldId="1046"/>
            <ac:picMk id="9" creationId="{CFE0FAB4-287B-498D-A978-1E47B50ADEE3}"/>
          </ac:picMkLst>
        </pc:picChg>
        <pc:picChg chg="del">
          <ac:chgData name="Virginie ZAOLO" userId="d590909f-4a9e-4d93-b7ac-0d15bd3a9e8a" providerId="ADAL" clId="{73BD4546-F5BA-40DF-9575-7CC027661F46}" dt="2025-10-06T09:39:32.220" v="40" actId="478"/>
          <ac:picMkLst>
            <pc:docMk/>
            <pc:sldMk cId="1408433823" sldId="1046"/>
            <ac:picMk id="12" creationId="{CFB79ED8-2740-4F00-A5C9-AD8292920D66}"/>
          </ac:picMkLst>
        </pc:picChg>
      </pc:sldChg>
      <pc:sldChg chg="addSp delSp modSp mod">
        <pc:chgData name="Virginie ZAOLO" userId="d590909f-4a9e-4d93-b7ac-0d15bd3a9e8a" providerId="ADAL" clId="{73BD4546-F5BA-40DF-9575-7CC027661F46}" dt="2025-10-06T09:45:42.993" v="115" actId="1076"/>
        <pc:sldMkLst>
          <pc:docMk/>
          <pc:sldMk cId="249676057" sldId="1047"/>
        </pc:sldMkLst>
        <pc:picChg chg="add mod">
          <ac:chgData name="Virginie ZAOLO" userId="d590909f-4a9e-4d93-b7ac-0d15bd3a9e8a" providerId="ADAL" clId="{73BD4546-F5BA-40DF-9575-7CC027661F46}" dt="2025-10-06T09:45:42.993" v="115" actId="1076"/>
          <ac:picMkLst>
            <pc:docMk/>
            <pc:sldMk cId="249676057" sldId="1047"/>
            <ac:picMk id="7" creationId="{00A14C32-8E42-CE9D-4C8A-26C575CE664A}"/>
          </ac:picMkLst>
        </pc:picChg>
        <pc:picChg chg="del">
          <ac:chgData name="Virginie ZAOLO" userId="d590909f-4a9e-4d93-b7ac-0d15bd3a9e8a" providerId="ADAL" clId="{73BD4546-F5BA-40DF-9575-7CC027661F46}" dt="2025-10-06T09:40:31.356" v="62" actId="478"/>
          <ac:picMkLst>
            <pc:docMk/>
            <pc:sldMk cId="249676057" sldId="1047"/>
            <ac:picMk id="10" creationId="{35A3356B-9DBF-42B4-86A8-EB9ECDFA7E2C}"/>
          </ac:picMkLst>
        </pc:picChg>
      </pc:sldChg>
      <pc:sldChg chg="addSp delSp modSp mod">
        <pc:chgData name="Virginie ZAOLO" userId="d590909f-4a9e-4d93-b7ac-0d15bd3a9e8a" providerId="ADAL" clId="{73BD4546-F5BA-40DF-9575-7CC027661F46}" dt="2025-10-06T09:46:44.569" v="127" actId="1076"/>
        <pc:sldMkLst>
          <pc:docMk/>
          <pc:sldMk cId="3580053259" sldId="1478"/>
        </pc:sldMkLst>
        <pc:spChg chg="mod">
          <ac:chgData name="Virginie ZAOLO" userId="d590909f-4a9e-4d93-b7ac-0d15bd3a9e8a" providerId="ADAL" clId="{73BD4546-F5BA-40DF-9575-7CC027661F46}" dt="2025-10-06T09:46:40.732" v="126" actId="14100"/>
          <ac:spMkLst>
            <pc:docMk/>
            <pc:sldMk cId="3580053259" sldId="1478"/>
            <ac:spMk id="3" creationId="{DFE5991C-EFDA-41B9-80D3-EC7E36B005A7}"/>
          </ac:spMkLst>
        </pc:spChg>
        <pc:picChg chg="del">
          <ac:chgData name="Virginie ZAOLO" userId="d590909f-4a9e-4d93-b7ac-0d15bd3a9e8a" providerId="ADAL" clId="{73BD4546-F5BA-40DF-9575-7CC027661F46}" dt="2025-10-06T09:39:47.516" v="49" actId="478"/>
          <ac:picMkLst>
            <pc:docMk/>
            <pc:sldMk cId="3580053259" sldId="1478"/>
            <ac:picMk id="7" creationId="{19502AAD-7610-2B7A-0D08-A2C9E267F3A0}"/>
          </ac:picMkLst>
        </pc:picChg>
        <pc:picChg chg="add mod">
          <ac:chgData name="Virginie ZAOLO" userId="d590909f-4a9e-4d93-b7ac-0d15bd3a9e8a" providerId="ADAL" clId="{73BD4546-F5BA-40DF-9575-7CC027661F46}" dt="2025-10-06T09:46:44.569" v="127" actId="1076"/>
          <ac:picMkLst>
            <pc:docMk/>
            <pc:sldMk cId="3580053259" sldId="1478"/>
            <ac:picMk id="8" creationId="{A07F5D41-E401-BF57-1E9E-300733D90C9B}"/>
          </ac:picMkLst>
        </pc:picChg>
        <pc:picChg chg="del">
          <ac:chgData name="Virginie ZAOLO" userId="d590909f-4a9e-4d93-b7ac-0d15bd3a9e8a" providerId="ADAL" clId="{73BD4546-F5BA-40DF-9575-7CC027661F46}" dt="2025-10-06T09:39:46.921" v="48" actId="478"/>
          <ac:picMkLst>
            <pc:docMk/>
            <pc:sldMk cId="3580053259" sldId="1478"/>
            <ac:picMk id="9" creationId="{141C9321-BCB5-4AF8-9EF7-414D1E07BE71}"/>
          </ac:picMkLst>
        </pc:picChg>
      </pc:sldChg>
      <pc:sldChg chg="addSp delSp modSp mod">
        <pc:chgData name="Virginie ZAOLO" userId="d590909f-4a9e-4d93-b7ac-0d15bd3a9e8a" providerId="ADAL" clId="{73BD4546-F5BA-40DF-9575-7CC027661F46}" dt="2025-10-06T09:46:59.606" v="130" actId="1076"/>
        <pc:sldMkLst>
          <pc:docMk/>
          <pc:sldMk cId="131736178" sldId="1479"/>
        </pc:sldMkLst>
        <pc:spChg chg="mod">
          <ac:chgData name="Virginie ZAOLO" userId="d590909f-4a9e-4d93-b7ac-0d15bd3a9e8a" providerId="ADAL" clId="{73BD4546-F5BA-40DF-9575-7CC027661F46}" dt="2025-10-06T09:46:56.482" v="129" actId="14100"/>
          <ac:spMkLst>
            <pc:docMk/>
            <pc:sldMk cId="131736178" sldId="1479"/>
            <ac:spMk id="3" creationId="{DFE5991C-EFDA-41B9-80D3-EC7E36B005A7}"/>
          </ac:spMkLst>
        </pc:spChg>
        <pc:spChg chg="mod">
          <ac:chgData name="Virginie ZAOLO" userId="d590909f-4a9e-4d93-b7ac-0d15bd3a9e8a" providerId="ADAL" clId="{73BD4546-F5BA-40DF-9575-7CC027661F46}" dt="2025-10-06T09:46:59.606" v="130" actId="1076"/>
          <ac:spMkLst>
            <pc:docMk/>
            <pc:sldMk cId="131736178" sldId="1479"/>
            <ac:spMk id="8" creationId="{7A3ABE55-E3C7-2749-18C8-60DA74F74DBC}"/>
          </ac:spMkLst>
        </pc:spChg>
        <pc:picChg chg="del">
          <ac:chgData name="Virginie ZAOLO" userId="d590909f-4a9e-4d93-b7ac-0d15bd3a9e8a" providerId="ADAL" clId="{73BD4546-F5BA-40DF-9575-7CC027661F46}" dt="2025-10-06T09:40:40.493" v="66" actId="478"/>
          <ac:picMkLst>
            <pc:docMk/>
            <pc:sldMk cId="131736178" sldId="1479"/>
            <ac:picMk id="7" creationId="{7BA96A94-AC1B-632E-871C-78AD42B57472}"/>
          </ac:picMkLst>
        </pc:picChg>
        <pc:picChg chg="add mod">
          <ac:chgData name="Virginie ZAOLO" userId="d590909f-4a9e-4d93-b7ac-0d15bd3a9e8a" providerId="ADAL" clId="{73BD4546-F5BA-40DF-9575-7CC027661F46}" dt="2025-10-06T09:46:54.131" v="128" actId="1076"/>
          <ac:picMkLst>
            <pc:docMk/>
            <pc:sldMk cId="131736178" sldId="1479"/>
            <ac:picMk id="9" creationId="{B40CF45F-0788-AABA-F980-7465D4B08E2E}"/>
          </ac:picMkLst>
        </pc:picChg>
      </pc:sldChg>
      <pc:sldChg chg="modSp mod">
        <pc:chgData name="Virginie ZAOLO" userId="d590909f-4a9e-4d93-b7ac-0d15bd3a9e8a" providerId="ADAL" clId="{73BD4546-F5BA-40DF-9575-7CC027661F46}" dt="2025-10-06T09:47:07.648" v="131" actId="1076"/>
        <pc:sldMkLst>
          <pc:docMk/>
          <pc:sldMk cId="2853041446" sldId="1480"/>
        </pc:sldMkLst>
        <pc:spChg chg="mod">
          <ac:chgData name="Virginie ZAOLO" userId="d590909f-4a9e-4d93-b7ac-0d15bd3a9e8a" providerId="ADAL" clId="{73BD4546-F5BA-40DF-9575-7CC027661F46}" dt="2025-10-06T09:47:07.648" v="131" actId="1076"/>
          <ac:spMkLst>
            <pc:docMk/>
            <pc:sldMk cId="2853041446" sldId="1480"/>
            <ac:spMk id="18" creationId="{72BE37EA-7FD8-200A-400C-B75080B60A15}"/>
          </ac:spMkLst>
        </pc:spChg>
      </pc:sldChg>
      <pc:sldChg chg="addSp delSp modSp mod">
        <pc:chgData name="Virginie ZAOLO" userId="d590909f-4a9e-4d93-b7ac-0d15bd3a9e8a" providerId="ADAL" clId="{73BD4546-F5BA-40DF-9575-7CC027661F46}" dt="2025-10-06T09:47:18.840" v="133" actId="1076"/>
        <pc:sldMkLst>
          <pc:docMk/>
          <pc:sldMk cId="1126428367" sldId="1481"/>
        </pc:sldMkLst>
        <pc:spChg chg="mod">
          <ac:chgData name="Virginie ZAOLO" userId="d590909f-4a9e-4d93-b7ac-0d15bd3a9e8a" providerId="ADAL" clId="{73BD4546-F5BA-40DF-9575-7CC027661F46}" dt="2025-10-06T09:47:16.230" v="132" actId="20577"/>
          <ac:spMkLst>
            <pc:docMk/>
            <pc:sldMk cId="1126428367" sldId="1481"/>
            <ac:spMk id="3" creationId="{DFE5991C-EFDA-41B9-80D3-EC7E36B005A7}"/>
          </ac:spMkLst>
        </pc:spChg>
        <pc:picChg chg="add mod">
          <ac:chgData name="Virginie ZAOLO" userId="d590909f-4a9e-4d93-b7ac-0d15bd3a9e8a" providerId="ADAL" clId="{73BD4546-F5BA-40DF-9575-7CC027661F46}" dt="2025-10-06T09:47:18.840" v="133" actId="1076"/>
          <ac:picMkLst>
            <pc:docMk/>
            <pc:sldMk cId="1126428367" sldId="1481"/>
            <ac:picMk id="7" creationId="{3FF2A25F-57B6-77DF-9E08-26A099FC4506}"/>
          </ac:picMkLst>
        </pc:picChg>
        <pc:picChg chg="del">
          <ac:chgData name="Virginie ZAOLO" userId="d590909f-4a9e-4d93-b7ac-0d15bd3a9e8a" providerId="ADAL" clId="{73BD4546-F5BA-40DF-9575-7CC027661F46}" dt="2025-10-06T09:39:54.813" v="51" actId="478"/>
          <ac:picMkLst>
            <pc:docMk/>
            <pc:sldMk cId="1126428367" sldId="1481"/>
            <ac:picMk id="9" creationId="{7434653E-A16C-4942-83F0-EDB6E3B746C5}"/>
          </ac:picMkLst>
        </pc:picChg>
        <pc:picChg chg="del">
          <ac:chgData name="Virginie ZAOLO" userId="d590909f-4a9e-4d93-b7ac-0d15bd3a9e8a" providerId="ADAL" clId="{73BD4546-F5BA-40DF-9575-7CC027661F46}" dt="2025-10-06T09:39:55.335" v="52" actId="478"/>
          <ac:picMkLst>
            <pc:docMk/>
            <pc:sldMk cId="1126428367" sldId="1481"/>
            <ac:picMk id="12" creationId="{8764FC7C-CFCC-4D26-B620-0623D4C0CABA}"/>
          </ac:picMkLst>
        </pc:picChg>
      </pc:sldChg>
      <pc:sldChg chg="addSp delSp modSp mod">
        <pc:chgData name="Virginie ZAOLO" userId="d590909f-4a9e-4d93-b7ac-0d15bd3a9e8a" providerId="ADAL" clId="{73BD4546-F5BA-40DF-9575-7CC027661F46}" dt="2025-10-06T09:47:26.771" v="136" actId="1076"/>
        <pc:sldMkLst>
          <pc:docMk/>
          <pc:sldMk cId="273274664" sldId="1482"/>
        </pc:sldMkLst>
        <pc:spChg chg="mod">
          <ac:chgData name="Virginie ZAOLO" userId="d590909f-4a9e-4d93-b7ac-0d15bd3a9e8a" providerId="ADAL" clId="{73BD4546-F5BA-40DF-9575-7CC027661F46}" dt="2025-10-06T09:47:22.261" v="134" actId="20577"/>
          <ac:spMkLst>
            <pc:docMk/>
            <pc:sldMk cId="273274664" sldId="1482"/>
            <ac:spMk id="3" creationId="{DFE5991C-EFDA-41B9-80D3-EC7E36B005A7}"/>
          </ac:spMkLst>
        </pc:spChg>
        <pc:spChg chg="mod">
          <ac:chgData name="Virginie ZAOLO" userId="d590909f-4a9e-4d93-b7ac-0d15bd3a9e8a" providerId="ADAL" clId="{73BD4546-F5BA-40DF-9575-7CC027661F46}" dt="2025-10-06T09:47:26.771" v="136" actId="1076"/>
          <ac:spMkLst>
            <pc:docMk/>
            <pc:sldMk cId="273274664" sldId="1482"/>
            <ac:spMk id="7" creationId="{B2B96347-BD7E-7B04-FD28-227AD21FF7B1}"/>
          </ac:spMkLst>
        </pc:spChg>
        <pc:picChg chg="add mod">
          <ac:chgData name="Virginie ZAOLO" userId="d590909f-4a9e-4d93-b7ac-0d15bd3a9e8a" providerId="ADAL" clId="{73BD4546-F5BA-40DF-9575-7CC027661F46}" dt="2025-10-06T09:47:24.439" v="135" actId="1076"/>
          <ac:picMkLst>
            <pc:docMk/>
            <pc:sldMk cId="273274664" sldId="1482"/>
            <ac:picMk id="8" creationId="{9FA6F021-332B-415F-C9D9-9BD39E67D54E}"/>
          </ac:picMkLst>
        </pc:picChg>
        <pc:picChg chg="del">
          <ac:chgData name="Virginie ZAOLO" userId="d590909f-4a9e-4d93-b7ac-0d15bd3a9e8a" providerId="ADAL" clId="{73BD4546-F5BA-40DF-9575-7CC027661F46}" dt="2025-10-06T09:41:28.606" v="78" actId="478"/>
          <ac:picMkLst>
            <pc:docMk/>
            <pc:sldMk cId="273274664" sldId="1482"/>
            <ac:picMk id="9" creationId="{7434653E-A16C-4942-83F0-EDB6E3B746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2388" y="0"/>
            <a:ext cx="2955925" cy="496888"/>
          </a:xfrm>
          <a:prstGeom prst="rect">
            <a:avLst/>
          </a:prstGeom>
        </p:spPr>
        <p:txBody>
          <a:bodyPr vert="horz" lIns="91440" tIns="45720" rIns="91440" bIns="45720" rtlCol="0"/>
          <a:lstStyle>
            <a:lvl1pPr algn="r">
              <a:defRPr sz="1200"/>
            </a:lvl1pPr>
          </a:lstStyle>
          <a:p>
            <a:fld id="{79DCCF65-21BA-4D0D-A6D3-615C37304138}" type="datetimeFigureOut">
              <a:rPr lang="fr-FR" smtClean="0"/>
              <a:t>06/10/2025</a:t>
            </a:fld>
            <a:endParaRPr lang="fr-FR"/>
          </a:p>
        </p:txBody>
      </p:sp>
      <p:sp>
        <p:nvSpPr>
          <p:cNvPr id="4" name="Espace réservé de l'image des diapositives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2625" y="4773613"/>
            <a:ext cx="5454650" cy="39052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1813"/>
            <a:ext cx="2955925"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2388" y="9421813"/>
            <a:ext cx="2955925" cy="496887"/>
          </a:xfrm>
          <a:prstGeom prst="rect">
            <a:avLst/>
          </a:prstGeom>
        </p:spPr>
        <p:txBody>
          <a:bodyPr vert="horz" lIns="91440" tIns="45720" rIns="91440" bIns="45720" rtlCol="0" anchor="b"/>
          <a:lstStyle>
            <a:lvl1pPr algn="r">
              <a:defRPr sz="1200"/>
            </a:lvl1pPr>
          </a:lstStyle>
          <a:p>
            <a:fld id="{39BB6868-782D-413A-96BD-B1953EF46358}" type="slidenum">
              <a:rPr lang="fr-FR" smtClean="0"/>
              <a:t>‹N°›</a:t>
            </a:fld>
            <a:endParaRPr lang="fr-FR"/>
          </a:p>
        </p:txBody>
      </p:sp>
    </p:spTree>
    <p:extLst>
      <p:ext uri="{BB962C8B-B14F-4D97-AF65-F5344CB8AC3E}">
        <p14:creationId xmlns:p14="http://schemas.microsoft.com/office/powerpoint/2010/main" val="138487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ada.ca/content/dam/hc-sc/documents/services/campaigns/27-16-1808-Factsheet-Health-Effects-fra-web.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lnSpc>
                <a:spcPct val="80000"/>
              </a:lnSpc>
              <a:spcBef>
                <a:spcPct val="0"/>
              </a:spcBef>
            </a:pPr>
            <a:r>
              <a:rPr lang="fr-FR" sz="1200" b="1" dirty="0"/>
              <a:t>Le syndrome du sevrage nicotinique se caractérise par un ensemble de conditions physiques et psychologiques qui rendent le traitement difficile. </a:t>
            </a:r>
          </a:p>
          <a:p>
            <a:pPr eaLnBrk="1" hangingPunct="1">
              <a:lnSpc>
                <a:spcPct val="80000"/>
              </a:lnSpc>
              <a:spcBef>
                <a:spcPct val="0"/>
              </a:spcBef>
            </a:pPr>
            <a:endParaRPr lang="fr-FR" sz="1200" b="1" dirty="0"/>
          </a:p>
          <a:p>
            <a:pPr eaLnBrk="1" hangingPunct="1">
              <a:lnSpc>
                <a:spcPct val="80000"/>
              </a:lnSpc>
              <a:spcBef>
                <a:spcPct val="0"/>
              </a:spcBef>
            </a:pPr>
            <a:r>
              <a:rPr lang="fr-FR" sz="1200" b="1" dirty="0"/>
              <a:t>Commentaire</a:t>
            </a:r>
          </a:p>
          <a:p>
            <a:pPr eaLnBrk="1" hangingPunct="1">
              <a:lnSpc>
                <a:spcPct val="80000"/>
              </a:lnSpc>
              <a:spcBef>
                <a:spcPct val="0"/>
              </a:spcBef>
            </a:pPr>
            <a:r>
              <a:rPr lang="fr-FR" sz="1200" dirty="0"/>
              <a:t>Reconnaissant que le sevrage à la nicotine entraîne des déficiences cliniques significatives dans les capacités de fonctionnement du sujet dépendant, l’American </a:t>
            </a:r>
            <a:r>
              <a:rPr lang="fr-FR" sz="1200" dirty="0" err="1"/>
              <a:t>Psychiatric</a:t>
            </a:r>
            <a:r>
              <a:rPr lang="fr-FR" sz="1200" dirty="0"/>
              <a:t> </a:t>
            </a:r>
            <a:r>
              <a:rPr lang="fr-FR" sz="1200" dirty="0" err="1"/>
              <a:t>Association’s</a:t>
            </a:r>
            <a:r>
              <a:rPr lang="fr-FR" sz="1200" dirty="0"/>
              <a:t> Diagnostic and </a:t>
            </a:r>
            <a:r>
              <a:rPr lang="fr-FR" sz="1200" dirty="0" err="1"/>
              <a:t>Statistical</a:t>
            </a:r>
            <a:r>
              <a:rPr lang="fr-FR" sz="1200" dirty="0"/>
              <a:t> Manual (DSM) classe ses symptômes sous le terme de « syndrome de sevrage nicotinique ». Les symptômes peuvent se développer peu après la tentative d’arrêt. Ils sont psychologiques </a:t>
            </a:r>
            <a:r>
              <a:rPr lang="fr-FR" sz="1200" dirty="0">
                <a:sym typeface="Symbol" pitchFamily="18" charset="2"/>
              </a:rPr>
              <a:t>–</a:t>
            </a:r>
            <a:r>
              <a:rPr lang="fr-FR" sz="1200" dirty="0"/>
              <a:t> </a:t>
            </a:r>
            <a:r>
              <a:rPr lang="fr-FR" sz="1200" dirty="0">
                <a:sym typeface="Symbol" pitchFamily="18" charset="2"/>
              </a:rPr>
              <a:t>humeur dysphorique ou dépressive, anxiété, irritabilité, </a:t>
            </a:r>
            <a:r>
              <a:rPr lang="fr-FR" sz="1200" dirty="0"/>
              <a:t>frustration</a:t>
            </a:r>
            <a:r>
              <a:rPr lang="fr-FR" sz="1200" dirty="0">
                <a:sym typeface="Symbol" pitchFamily="18" charset="2"/>
              </a:rPr>
              <a:t> ou colère, agitation ou impatience – et </a:t>
            </a:r>
            <a:r>
              <a:rPr lang="fr-FR" sz="1200" dirty="0"/>
              <a:t>physiques : </a:t>
            </a:r>
            <a:r>
              <a:rPr lang="fr-FR" sz="1200" dirty="0">
                <a:sym typeface="Symbol" pitchFamily="18" charset="2"/>
              </a:rPr>
              <a:t>insomnie, augmentation de l’appétit ou du poids, difficulté de concentration</a:t>
            </a:r>
            <a:r>
              <a:rPr lang="fr-FR" sz="1200" dirty="0"/>
              <a:t>. Bien que </a:t>
            </a:r>
            <a:r>
              <a:rPr lang="fr-FR" sz="1200" dirty="0">
                <a:sym typeface="Symbol" pitchFamily="18" charset="2"/>
              </a:rPr>
              <a:t>présentes chez les consommateurs d’autres produits contenant de la nicotine, ces</a:t>
            </a:r>
            <a:r>
              <a:rPr lang="fr-FR" sz="1200" dirty="0"/>
              <a:t> manifestations sont plus intenses chez les fumeurs, la rapidité de leur déclenchement et leur intensité laissent à penser que la dépendance des fumeurs au tabac est plus importante.</a:t>
            </a:r>
            <a:r>
              <a:rPr lang="fr-FR" sz="1200" baseline="30000" dirty="0"/>
              <a:t>15</a:t>
            </a:r>
            <a:r>
              <a:rPr lang="fr-FR" sz="1200" dirty="0"/>
              <a:t> </a:t>
            </a:r>
          </a:p>
          <a:p>
            <a:pPr eaLnBrk="1" hangingPunct="1">
              <a:lnSpc>
                <a:spcPct val="80000"/>
              </a:lnSpc>
              <a:spcBef>
                <a:spcPct val="0"/>
              </a:spcBef>
            </a:pPr>
            <a:endParaRPr lang="fr-FR" sz="1200" dirty="0"/>
          </a:p>
          <a:p>
            <a:pPr eaLnBrk="1" hangingPunct="1">
              <a:lnSpc>
                <a:spcPct val="80000"/>
              </a:lnSpc>
              <a:spcBef>
                <a:spcPct val="0"/>
              </a:spcBef>
            </a:pPr>
            <a:r>
              <a:rPr lang="fr-FR" sz="1200" dirty="0"/>
              <a:t>En général, la durée de la plupart des symptômes est inférieure à quatre semaines. L’augmentation de l’appétit est une exception puisqu’elle dure souvent plus de dix semaines. Bien que l’anxiété soit classée comme un symptôme courant du sevrage nicotinique dans le DSM, d’autres sources apportent un éclairage différent sur le rapport entre anxiété et tabagisme. Selon certaines, s’appuyant sur des preuves, les fumeurs augmentant leur consommation de tabac dans une situation de stress ne parviennent pas à se débarrasser de la tension accumulée. Au contraire, lorsqu’ils arrêtent de fumer, les niveaux de stress et d’anxiété décroissent.</a:t>
            </a:r>
            <a:r>
              <a:rPr lang="fr-FR" sz="1200" baseline="30000" dirty="0"/>
              <a:t>16 </a:t>
            </a:r>
          </a:p>
          <a:p>
            <a:pPr eaLnBrk="1" hangingPunct="1">
              <a:lnSpc>
                <a:spcPct val="80000"/>
              </a:lnSpc>
              <a:spcBef>
                <a:spcPct val="0"/>
              </a:spcBef>
            </a:pPr>
            <a:endParaRPr lang="fr-FR" sz="1200" dirty="0"/>
          </a:p>
          <a:p>
            <a:pPr eaLnBrk="1" hangingPunct="1">
              <a:lnSpc>
                <a:spcPct val="80000"/>
              </a:lnSpc>
              <a:spcBef>
                <a:spcPct val="0"/>
              </a:spcBef>
            </a:pPr>
            <a:r>
              <a:rPr lang="en-US" sz="1200" b="1" dirty="0" err="1"/>
              <a:t>Références</a:t>
            </a:r>
            <a:r>
              <a:rPr lang="en-US" sz="1200" b="1" dirty="0"/>
              <a:t> </a:t>
            </a:r>
            <a:r>
              <a:rPr lang="en-US" sz="1200" b="1" dirty="0" err="1"/>
              <a:t>bibliographiques</a:t>
            </a:r>
            <a:endParaRPr lang="en-US" sz="1200" b="1" dirty="0"/>
          </a:p>
          <a:p>
            <a:pPr eaLnBrk="1" hangingPunct="1">
              <a:lnSpc>
                <a:spcPct val="80000"/>
              </a:lnSpc>
              <a:spcBef>
                <a:spcPct val="0"/>
              </a:spcBef>
            </a:pPr>
            <a:r>
              <a:rPr lang="en-US" sz="1200" dirty="0"/>
              <a:t>15. Diagnostic and Statistical Manual of Mental Disorders. 4th ed. Washington, DC: APA; 1994:242–247.</a:t>
            </a:r>
          </a:p>
          <a:p>
            <a:pPr eaLnBrk="1" hangingPunct="1">
              <a:lnSpc>
                <a:spcPct val="80000"/>
              </a:lnSpc>
              <a:spcBef>
                <a:spcPct val="0"/>
              </a:spcBef>
            </a:pPr>
            <a:r>
              <a:rPr lang="en-US" sz="1200" dirty="0"/>
              <a:t>16. West R, </a:t>
            </a:r>
            <a:r>
              <a:rPr lang="en-US" sz="1200" dirty="0" err="1"/>
              <a:t>Shiffman</a:t>
            </a:r>
            <a:r>
              <a:rPr lang="en-US" sz="1200" dirty="0"/>
              <a:t> S. Fast Facts: Smoking Cessation. 1st ed. Oxford, United Kingdom. Health Press Limited. 2004.</a:t>
            </a:r>
            <a:endParaRPr lang="fr-FR" dirty="0"/>
          </a:p>
        </p:txBody>
      </p:sp>
      <p:sp>
        <p:nvSpPr>
          <p:cNvPr id="4" name="Espace réservé du numéro de diapositive 3"/>
          <p:cNvSpPr>
            <a:spLocks noGrp="1"/>
          </p:cNvSpPr>
          <p:nvPr>
            <p:ph type="sldNum" sz="quarter" idx="5"/>
          </p:nvPr>
        </p:nvSpPr>
        <p:spPr/>
        <p:txBody>
          <a:bodyPr/>
          <a:lstStyle/>
          <a:p>
            <a:fld id="{73A5F9FA-D89E-4F91-AD45-44BCFD50929B}" type="slidenum">
              <a:rPr lang="fr-FR" smtClean="0"/>
              <a:t>26</a:t>
            </a:fld>
            <a:endParaRPr lang="fr-FR"/>
          </a:p>
        </p:txBody>
      </p:sp>
    </p:spTree>
    <p:extLst>
      <p:ext uri="{BB962C8B-B14F-4D97-AF65-F5344CB8AC3E}">
        <p14:creationId xmlns:p14="http://schemas.microsoft.com/office/powerpoint/2010/main" val="135648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2A3F4A"/>
                </a:solidFill>
                <a:effectLst/>
                <a:highlight>
                  <a:srgbClr val="FFFFFF"/>
                </a:highlight>
                <a:latin typeface="Open Sans" panose="020B0606030504020204" pitchFamily="34" charset="0"/>
              </a:rPr>
              <a:t> Chez ceux qui ont commencé à consommer du cannabis à l'adolescence, une personne sur six développera une forme de dépendance, </a:t>
            </a:r>
            <a:r>
              <a:rPr lang="fr-FR" b="0" i="0" u="none" strike="noStrike" dirty="0">
                <a:solidFill>
                  <a:srgbClr val="009FBA"/>
                </a:solidFill>
                <a:effectLst/>
                <a:highlight>
                  <a:srgbClr val="FFFFFF"/>
                </a:highlight>
                <a:latin typeface="Open Sans" panose="020B0606030504020204" pitchFamily="34" charset="0"/>
                <a:hlinkClick r:id="rId3"/>
              </a:rPr>
              <a:t>soit 17%</a:t>
            </a:r>
            <a:r>
              <a:rPr lang="fr-FR" b="0" i="0" dirty="0">
                <a:solidFill>
                  <a:srgbClr val="2A3F4A"/>
                </a:solidFill>
                <a:effectLst/>
                <a:highlight>
                  <a:srgbClr val="FFFFFF"/>
                </a:highlight>
                <a:latin typeface="Open Sans" panose="020B0606030504020204" pitchFamily="34" charset="0"/>
              </a:rPr>
              <a:t> :</a:t>
            </a:r>
            <a:endParaRPr lang="fr-FR" dirty="0"/>
          </a:p>
        </p:txBody>
      </p:sp>
      <p:sp>
        <p:nvSpPr>
          <p:cNvPr id="4" name="Espace réservé du numéro de diapositive 3"/>
          <p:cNvSpPr>
            <a:spLocks noGrp="1"/>
          </p:cNvSpPr>
          <p:nvPr>
            <p:ph type="sldNum" sz="quarter" idx="5"/>
          </p:nvPr>
        </p:nvSpPr>
        <p:spPr/>
        <p:txBody>
          <a:bodyPr/>
          <a:lstStyle/>
          <a:p>
            <a:fld id="{73A5F9FA-D89E-4F91-AD45-44BCFD50929B}" type="slidenum">
              <a:rPr lang="fr-FR" smtClean="0"/>
              <a:t>31</a:t>
            </a:fld>
            <a:endParaRPr lang="fr-FR"/>
          </a:p>
        </p:txBody>
      </p:sp>
    </p:spTree>
    <p:extLst>
      <p:ext uri="{BB962C8B-B14F-4D97-AF65-F5344CB8AC3E}">
        <p14:creationId xmlns:p14="http://schemas.microsoft.com/office/powerpoint/2010/main" val="308646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Questionner s de s alcool</a:t>
            </a:r>
          </a:p>
        </p:txBody>
      </p:sp>
      <p:sp>
        <p:nvSpPr>
          <p:cNvPr id="4" name="Espace réservé du numéro de diapositive 3"/>
          <p:cNvSpPr>
            <a:spLocks noGrp="1"/>
          </p:cNvSpPr>
          <p:nvPr>
            <p:ph type="sldNum" sz="quarter" idx="5"/>
          </p:nvPr>
        </p:nvSpPr>
        <p:spPr/>
        <p:txBody>
          <a:bodyPr/>
          <a:lstStyle/>
          <a:p>
            <a:fld id="{39BB6868-782D-413A-96BD-B1953EF46358}" type="slidenum">
              <a:rPr lang="fr-FR" smtClean="0"/>
              <a:t>32</a:t>
            </a:fld>
            <a:endParaRPr lang="fr-FR"/>
          </a:p>
        </p:txBody>
      </p:sp>
    </p:spTree>
    <p:extLst>
      <p:ext uri="{BB962C8B-B14F-4D97-AF65-F5344CB8AC3E}">
        <p14:creationId xmlns:p14="http://schemas.microsoft.com/office/powerpoint/2010/main" val="59346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DT : augmentation tremblements </a:t>
            </a:r>
            <a:r>
              <a:rPr lang="fr-FR" dirty="0" err="1"/>
              <a:t>arytmies</a:t>
            </a:r>
            <a:r>
              <a:rPr lang="fr-FR" dirty="0"/>
              <a:t> c , </a:t>
            </a:r>
            <a:r>
              <a:rPr lang="fr-FR" dirty="0" err="1"/>
              <a:t>convulion</a:t>
            </a:r>
            <a:r>
              <a:rPr lang="fr-FR" dirty="0"/>
              <a:t>, </a:t>
            </a:r>
            <a:r>
              <a:rPr lang="fr-FR" dirty="0" err="1"/>
              <a:t>tbles</a:t>
            </a:r>
            <a:r>
              <a:rPr lang="fr-FR" dirty="0"/>
              <a:t> </a:t>
            </a:r>
            <a:r>
              <a:rPr lang="fr-FR" dirty="0" err="1"/>
              <a:t>métabo</a:t>
            </a:r>
            <a:r>
              <a:rPr lang="fr-FR" dirty="0"/>
              <a:t> et hyperthermie</a:t>
            </a:r>
          </a:p>
        </p:txBody>
      </p:sp>
      <p:sp>
        <p:nvSpPr>
          <p:cNvPr id="4" name="Espace réservé du numéro de diapositive 3"/>
          <p:cNvSpPr>
            <a:spLocks noGrp="1"/>
          </p:cNvSpPr>
          <p:nvPr>
            <p:ph type="sldNum" sz="quarter" idx="5"/>
          </p:nvPr>
        </p:nvSpPr>
        <p:spPr/>
        <p:txBody>
          <a:bodyPr/>
          <a:lstStyle/>
          <a:p>
            <a:fld id="{39BB6868-782D-413A-96BD-B1953EF46358}" type="slidenum">
              <a:rPr lang="fr-FR" smtClean="0"/>
              <a:t>35</a:t>
            </a:fld>
            <a:endParaRPr lang="fr-FR"/>
          </a:p>
        </p:txBody>
      </p:sp>
    </p:spTree>
    <p:extLst>
      <p:ext uri="{BB962C8B-B14F-4D97-AF65-F5344CB8AC3E}">
        <p14:creationId xmlns:p14="http://schemas.microsoft.com/office/powerpoint/2010/main" val="211029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DT : augmentation tremblements </a:t>
            </a:r>
            <a:r>
              <a:rPr lang="fr-FR" dirty="0" err="1"/>
              <a:t>arytmies</a:t>
            </a:r>
            <a:r>
              <a:rPr lang="fr-FR" dirty="0"/>
              <a:t> c , </a:t>
            </a:r>
            <a:r>
              <a:rPr lang="fr-FR" dirty="0" err="1"/>
              <a:t>convulion</a:t>
            </a:r>
            <a:r>
              <a:rPr lang="fr-FR" dirty="0"/>
              <a:t>, </a:t>
            </a:r>
            <a:r>
              <a:rPr lang="fr-FR" dirty="0" err="1"/>
              <a:t>tbles</a:t>
            </a:r>
            <a:r>
              <a:rPr lang="fr-FR" dirty="0"/>
              <a:t> </a:t>
            </a:r>
            <a:r>
              <a:rPr lang="fr-FR" dirty="0" err="1"/>
              <a:t>métabo</a:t>
            </a:r>
            <a:r>
              <a:rPr lang="fr-FR" dirty="0"/>
              <a:t> et hyperthermie</a:t>
            </a:r>
          </a:p>
        </p:txBody>
      </p:sp>
      <p:sp>
        <p:nvSpPr>
          <p:cNvPr id="4" name="Espace réservé du numéro de diapositive 3"/>
          <p:cNvSpPr>
            <a:spLocks noGrp="1"/>
          </p:cNvSpPr>
          <p:nvPr>
            <p:ph type="sldNum" sz="quarter" idx="5"/>
          </p:nvPr>
        </p:nvSpPr>
        <p:spPr/>
        <p:txBody>
          <a:bodyPr/>
          <a:lstStyle/>
          <a:p>
            <a:fld id="{39BB6868-782D-413A-96BD-B1953EF46358}" type="slidenum">
              <a:rPr lang="fr-FR" smtClean="0"/>
              <a:t>36</a:t>
            </a:fld>
            <a:endParaRPr lang="fr-FR"/>
          </a:p>
        </p:txBody>
      </p:sp>
    </p:spTree>
    <p:extLst>
      <p:ext uri="{BB962C8B-B14F-4D97-AF65-F5344CB8AC3E}">
        <p14:creationId xmlns:p14="http://schemas.microsoft.com/office/powerpoint/2010/main" val="210561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DT : augmentation tremblements </a:t>
            </a:r>
            <a:r>
              <a:rPr lang="fr-FR" dirty="0" err="1"/>
              <a:t>arytmies</a:t>
            </a:r>
            <a:r>
              <a:rPr lang="fr-FR" dirty="0"/>
              <a:t> c , </a:t>
            </a:r>
            <a:r>
              <a:rPr lang="fr-FR" dirty="0" err="1"/>
              <a:t>convulion</a:t>
            </a:r>
            <a:r>
              <a:rPr lang="fr-FR" dirty="0"/>
              <a:t>, </a:t>
            </a:r>
            <a:r>
              <a:rPr lang="fr-FR" dirty="0" err="1"/>
              <a:t>tbles</a:t>
            </a:r>
            <a:r>
              <a:rPr lang="fr-FR" dirty="0"/>
              <a:t> </a:t>
            </a:r>
            <a:r>
              <a:rPr lang="fr-FR" dirty="0" err="1"/>
              <a:t>métabo</a:t>
            </a:r>
            <a:r>
              <a:rPr lang="fr-FR" dirty="0"/>
              <a:t> et hyperthermie</a:t>
            </a:r>
          </a:p>
        </p:txBody>
      </p:sp>
      <p:sp>
        <p:nvSpPr>
          <p:cNvPr id="4" name="Espace réservé du numéro de diapositive 3"/>
          <p:cNvSpPr>
            <a:spLocks noGrp="1"/>
          </p:cNvSpPr>
          <p:nvPr>
            <p:ph type="sldNum" sz="quarter" idx="5"/>
          </p:nvPr>
        </p:nvSpPr>
        <p:spPr/>
        <p:txBody>
          <a:bodyPr/>
          <a:lstStyle/>
          <a:p>
            <a:fld id="{39BB6868-782D-413A-96BD-B1953EF46358}" type="slidenum">
              <a:rPr lang="fr-FR" smtClean="0"/>
              <a:t>37</a:t>
            </a:fld>
            <a:endParaRPr lang="fr-FR"/>
          </a:p>
        </p:txBody>
      </p:sp>
    </p:spTree>
    <p:extLst>
      <p:ext uri="{BB962C8B-B14F-4D97-AF65-F5344CB8AC3E}">
        <p14:creationId xmlns:p14="http://schemas.microsoft.com/office/powerpoint/2010/main" val="368165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B72AA-3722-AF40-B7D9-5ADA00EED710}"/>
              </a:ext>
            </a:extLst>
          </p:cNvPr>
          <p:cNvSpPr>
            <a:spLocks noGrp="1"/>
          </p:cNvSpPr>
          <p:nvPr>
            <p:ph type="ctrTitle" hasCustomPrompt="1"/>
          </p:nvPr>
        </p:nvSpPr>
        <p:spPr>
          <a:xfrm>
            <a:off x="1735200" y="2768147"/>
            <a:ext cx="8722800" cy="1646835"/>
          </a:xfrm>
        </p:spPr>
        <p:txBody>
          <a:bodyPr lIns="0" tIns="0" rIns="0" bIns="0" anchor="ctr" anchorCtr="0">
            <a:noAutofit/>
          </a:bodyPr>
          <a:lstStyle>
            <a:lvl1pPr algn="l">
              <a:lnSpc>
                <a:spcPct val="100000"/>
              </a:lnSpc>
              <a:defRPr sz="3500" b="1" i="0">
                <a:latin typeface="Calibri" panose="020F0502020204030204" pitchFamily="34" charset="0"/>
                <a:cs typeface="Calibri" panose="020F0502020204030204" pitchFamily="34" charset="0"/>
              </a:defRPr>
            </a:lvl1pPr>
          </a:lstStyle>
          <a:p>
            <a:r>
              <a:rPr lang="fr-FR" dirty="0"/>
              <a:t>Titre de votre</a:t>
            </a:r>
            <a:br>
              <a:rPr lang="fr-FR" dirty="0"/>
            </a:br>
            <a:r>
              <a:rPr lang="fr-FR" dirty="0"/>
              <a:t>présentation sur une seule</a:t>
            </a:r>
            <a:br>
              <a:rPr lang="fr-FR" dirty="0"/>
            </a:br>
            <a:r>
              <a:rPr lang="fr-FR" dirty="0"/>
              <a:t>ou plusieurs lignes</a:t>
            </a:r>
          </a:p>
        </p:txBody>
      </p:sp>
      <p:sp>
        <p:nvSpPr>
          <p:cNvPr id="8" name="Espace réservé du texte 7">
            <a:extLst>
              <a:ext uri="{FF2B5EF4-FFF2-40B4-BE49-F238E27FC236}">
                <a16:creationId xmlns:a16="http://schemas.microsoft.com/office/drawing/2014/main" id="{8597E06C-C509-5246-B40F-3805C478C021}"/>
              </a:ext>
            </a:extLst>
          </p:cNvPr>
          <p:cNvSpPr>
            <a:spLocks noGrp="1"/>
          </p:cNvSpPr>
          <p:nvPr>
            <p:ph type="body" sz="quarter" idx="10" hasCustomPrompt="1"/>
          </p:nvPr>
        </p:nvSpPr>
        <p:spPr>
          <a:xfrm>
            <a:off x="1735200" y="2366690"/>
            <a:ext cx="8722800" cy="332798"/>
          </a:xfrm>
        </p:spPr>
        <p:txBody>
          <a:bodyPr lIns="0" tIns="0" rIns="0" bIns="0">
            <a:noAutofit/>
          </a:bodyPr>
          <a:lstStyle>
            <a:lvl1pPr marL="0" indent="0">
              <a:lnSpc>
                <a:spcPct val="100000"/>
              </a:lnSpc>
              <a:spcBef>
                <a:spcPts val="0"/>
              </a:spcBef>
              <a:buNone/>
              <a:defRPr sz="2500" b="1" i="0" cap="all" spc="80" baseline="0">
                <a:solidFill>
                  <a:schemeClr val="accent3"/>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Sur-titre</a:t>
            </a:r>
            <a:r>
              <a:rPr lang="fr-FR" dirty="0"/>
              <a:t> facultatif</a:t>
            </a:r>
          </a:p>
        </p:txBody>
      </p:sp>
      <p:sp>
        <p:nvSpPr>
          <p:cNvPr id="10" name="Espace réservé du texte 9">
            <a:extLst>
              <a:ext uri="{FF2B5EF4-FFF2-40B4-BE49-F238E27FC236}">
                <a16:creationId xmlns:a16="http://schemas.microsoft.com/office/drawing/2014/main" id="{DC772505-E169-3445-9379-F90A8C50AD23}"/>
              </a:ext>
            </a:extLst>
          </p:cNvPr>
          <p:cNvSpPr>
            <a:spLocks noGrp="1"/>
          </p:cNvSpPr>
          <p:nvPr>
            <p:ph type="body" sz="quarter" idx="11" hasCustomPrompt="1"/>
          </p:nvPr>
        </p:nvSpPr>
        <p:spPr>
          <a:xfrm>
            <a:off x="1735200" y="5043052"/>
            <a:ext cx="5513532" cy="332798"/>
          </a:xfrm>
        </p:spPr>
        <p:txBody>
          <a:bodyPr lIns="0" tIns="0" rIns="0" bIns="0">
            <a:normAutofit/>
          </a:bodyPr>
          <a:lstStyle>
            <a:lvl1pPr marL="0" indent="0">
              <a:lnSpc>
                <a:spcPct val="100000"/>
              </a:lnSpc>
              <a:buNone/>
              <a:defRPr sz="2000" b="0" i="1">
                <a:solidFill>
                  <a:schemeClr val="accent3"/>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Sous-titre éventuel, date ou autre</a:t>
            </a:r>
          </a:p>
        </p:txBody>
      </p:sp>
    </p:spTree>
    <p:extLst>
      <p:ext uri="{BB962C8B-B14F-4D97-AF65-F5344CB8AC3E}">
        <p14:creationId xmlns:p14="http://schemas.microsoft.com/office/powerpoint/2010/main" val="129263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rnière Couvertu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C11361-6F1E-F14E-BFAC-A1D67AA274C7}"/>
              </a:ext>
            </a:extLst>
          </p:cNvPr>
          <p:cNvSpPr>
            <a:spLocks noGrp="1"/>
          </p:cNvSpPr>
          <p:nvPr>
            <p:ph type="title" hasCustomPrompt="1"/>
          </p:nvPr>
        </p:nvSpPr>
        <p:spPr>
          <a:xfrm>
            <a:off x="1735200" y="1102084"/>
            <a:ext cx="9918000" cy="303212"/>
          </a:xfrm>
        </p:spPr>
        <p:txBody>
          <a:bodyPr lIns="0" tIns="0" rIns="0" bIns="0" anchor="t" anchorCtr="0">
            <a:noAutofit/>
          </a:bodyPr>
          <a:lstStyle>
            <a:lvl1pPr>
              <a:lnSpc>
                <a:spcPct val="100000"/>
              </a:lnSpc>
              <a:defRPr sz="2000" b="1" i="0">
                <a:solidFill>
                  <a:schemeClr val="tx1"/>
                </a:solidFill>
                <a:latin typeface="Calibri" panose="020F0502020204030204" pitchFamily="34" charset="0"/>
                <a:cs typeface="Calibri" panose="020F0502020204030204" pitchFamily="34" charset="0"/>
              </a:defRPr>
            </a:lvl1pPr>
          </a:lstStyle>
          <a:p>
            <a:r>
              <a:rPr lang="fr-FR" dirty="0"/>
              <a:t>Prénom NOM</a:t>
            </a:r>
          </a:p>
        </p:txBody>
      </p:sp>
      <p:sp>
        <p:nvSpPr>
          <p:cNvPr id="3" name="Espace réservé du texte 2">
            <a:extLst>
              <a:ext uri="{FF2B5EF4-FFF2-40B4-BE49-F238E27FC236}">
                <a16:creationId xmlns:a16="http://schemas.microsoft.com/office/drawing/2014/main" id="{A1931076-5F8C-3748-98EA-B0899D54072E}"/>
              </a:ext>
            </a:extLst>
          </p:cNvPr>
          <p:cNvSpPr>
            <a:spLocks noGrp="1"/>
          </p:cNvSpPr>
          <p:nvPr>
            <p:ph type="body" idx="1" hasCustomPrompt="1"/>
          </p:nvPr>
        </p:nvSpPr>
        <p:spPr>
          <a:xfrm>
            <a:off x="1735199" y="1422587"/>
            <a:ext cx="9918000" cy="203018"/>
          </a:xfrm>
        </p:spPr>
        <p:txBody>
          <a:bodyPr lIns="0" tIns="0" rIns="0" bIns="0" anchor="t" anchorCtr="0">
            <a:noAutofit/>
          </a:bodyPr>
          <a:lstStyle>
            <a:lvl1pPr marL="0" indent="0">
              <a:spcBef>
                <a:spcPts val="0"/>
              </a:spcBef>
              <a:buNone/>
              <a:defRPr sz="15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Intitulé du poste</a:t>
            </a:r>
          </a:p>
        </p:txBody>
      </p:sp>
      <p:sp>
        <p:nvSpPr>
          <p:cNvPr id="5" name="Espace réservé du texte 4">
            <a:extLst>
              <a:ext uri="{FF2B5EF4-FFF2-40B4-BE49-F238E27FC236}">
                <a16:creationId xmlns:a16="http://schemas.microsoft.com/office/drawing/2014/main" id="{FEA06845-DA49-0147-8EDE-A3D1206040F4}"/>
              </a:ext>
            </a:extLst>
          </p:cNvPr>
          <p:cNvSpPr>
            <a:spLocks noGrp="1"/>
          </p:cNvSpPr>
          <p:nvPr>
            <p:ph type="body" sz="quarter" idx="3" hasCustomPrompt="1"/>
          </p:nvPr>
        </p:nvSpPr>
        <p:spPr>
          <a:xfrm>
            <a:off x="2699327" y="1828800"/>
            <a:ext cx="8953872" cy="180000"/>
          </a:xfrm>
        </p:spPr>
        <p:txBody>
          <a:bodyPr lIns="0" tIns="0" rIns="0" bIns="0" anchor="t" anchorCtr="0">
            <a:noAutofit/>
          </a:bodyPr>
          <a:lstStyle>
            <a:lvl1pPr marL="0" indent="0">
              <a:buNone/>
              <a:defRPr sz="1500" b="1" i="0">
                <a:solidFill>
                  <a:schemeClr val="accent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00 00 00 00 00</a:t>
            </a:r>
          </a:p>
        </p:txBody>
      </p:sp>
      <p:sp>
        <p:nvSpPr>
          <p:cNvPr id="10" name="ZoneTexte 9">
            <a:extLst>
              <a:ext uri="{FF2B5EF4-FFF2-40B4-BE49-F238E27FC236}">
                <a16:creationId xmlns:a16="http://schemas.microsoft.com/office/drawing/2014/main" id="{C3045C50-390E-7447-9C28-99A2D56E2AF5}"/>
              </a:ext>
            </a:extLst>
          </p:cNvPr>
          <p:cNvSpPr txBox="1"/>
          <p:nvPr userDrawn="1"/>
        </p:nvSpPr>
        <p:spPr>
          <a:xfrm>
            <a:off x="1735200" y="1800880"/>
            <a:ext cx="964127" cy="180000"/>
          </a:xfrm>
          <a:prstGeom prst="rect">
            <a:avLst/>
          </a:prstGeom>
          <a:noFill/>
        </p:spPr>
        <p:txBody>
          <a:bodyPr wrap="square" lIns="0" tIns="0" rIns="0" bIns="0" rtlCol="0">
            <a:noAutofit/>
          </a:bodyPr>
          <a:lstStyle/>
          <a:p>
            <a:pPr>
              <a:lnSpc>
                <a:spcPct val="100000"/>
              </a:lnSpc>
            </a:pPr>
            <a:r>
              <a:rPr lang="fr-FR" sz="1500" b="1" i="0" dirty="0">
                <a:solidFill>
                  <a:schemeClr val="accent3"/>
                </a:solidFill>
                <a:latin typeface="Calibri" panose="020F0502020204030204" pitchFamily="34" charset="0"/>
                <a:cs typeface="Calibri" panose="020F0502020204030204" pitchFamily="34" charset="0"/>
              </a:rPr>
              <a:t>Téléphone : </a:t>
            </a:r>
          </a:p>
        </p:txBody>
      </p:sp>
      <p:sp>
        <p:nvSpPr>
          <p:cNvPr id="11" name="ZoneTexte 10">
            <a:extLst>
              <a:ext uri="{FF2B5EF4-FFF2-40B4-BE49-F238E27FC236}">
                <a16:creationId xmlns:a16="http://schemas.microsoft.com/office/drawing/2014/main" id="{E0FF0C80-1F27-8041-9610-5A9BC8AB1268}"/>
              </a:ext>
            </a:extLst>
          </p:cNvPr>
          <p:cNvSpPr txBox="1"/>
          <p:nvPr userDrawn="1"/>
        </p:nvSpPr>
        <p:spPr>
          <a:xfrm>
            <a:off x="1735200" y="2034000"/>
            <a:ext cx="479423" cy="180000"/>
          </a:xfrm>
          <a:prstGeom prst="rect">
            <a:avLst/>
          </a:prstGeom>
          <a:noFill/>
        </p:spPr>
        <p:txBody>
          <a:bodyPr wrap="square" lIns="0" tIns="0" rIns="0" bIns="0" rtlCol="0">
            <a:noAutofit/>
          </a:bodyPr>
          <a:lstStyle/>
          <a:p>
            <a:pPr>
              <a:lnSpc>
                <a:spcPct val="100000"/>
              </a:lnSpc>
            </a:pPr>
            <a:r>
              <a:rPr lang="fr-FR" sz="1500" b="1" i="0" dirty="0">
                <a:solidFill>
                  <a:schemeClr val="accent3"/>
                </a:solidFill>
                <a:latin typeface="Calibri" panose="020F0502020204030204" pitchFamily="34" charset="0"/>
                <a:cs typeface="Calibri" panose="020F0502020204030204" pitchFamily="34" charset="0"/>
              </a:rPr>
              <a:t>Mail : </a:t>
            </a:r>
          </a:p>
        </p:txBody>
      </p:sp>
      <p:sp>
        <p:nvSpPr>
          <p:cNvPr id="13" name="Espace réservé du texte 12">
            <a:extLst>
              <a:ext uri="{FF2B5EF4-FFF2-40B4-BE49-F238E27FC236}">
                <a16:creationId xmlns:a16="http://schemas.microsoft.com/office/drawing/2014/main" id="{88EAF1A5-5771-3849-84E0-28A9C51528AB}"/>
              </a:ext>
            </a:extLst>
          </p:cNvPr>
          <p:cNvSpPr>
            <a:spLocks noGrp="1"/>
          </p:cNvSpPr>
          <p:nvPr>
            <p:ph type="body" sz="quarter" idx="10" hasCustomPrompt="1"/>
          </p:nvPr>
        </p:nvSpPr>
        <p:spPr>
          <a:xfrm>
            <a:off x="2228583" y="2054940"/>
            <a:ext cx="9424616" cy="180000"/>
          </a:xfrm>
        </p:spPr>
        <p:txBody>
          <a:bodyPr lIns="0" tIns="0" rIns="0" bIns="0">
            <a:noAutofit/>
          </a:bodyPr>
          <a:lstStyle>
            <a:lvl1pPr marL="0" indent="0">
              <a:buNone/>
              <a:defRPr sz="1500" b="1" i="0">
                <a:solidFill>
                  <a:schemeClr val="accent3"/>
                </a:solidFill>
                <a:latin typeface="Calibri" panose="020F0502020204030204" pitchFamily="34" charset="0"/>
                <a:cs typeface="Calibri" panose="020F0502020204030204" pitchFamily="34" charset="0"/>
              </a:defRPr>
            </a:lvl1pPr>
            <a:lvl2pPr marL="457200" indent="0">
              <a:buNone/>
              <a:defRPr sz="1500" b="1" i="0">
                <a:solidFill>
                  <a:schemeClr val="accent3"/>
                </a:solidFill>
                <a:latin typeface="Calibri" panose="020F0502020204030204" pitchFamily="34" charset="0"/>
                <a:cs typeface="Calibri" panose="020F0502020204030204" pitchFamily="34" charset="0"/>
              </a:defRPr>
            </a:lvl2pPr>
            <a:lvl3pPr marL="914400" indent="0">
              <a:buNone/>
              <a:defRPr sz="1500" b="1" i="0">
                <a:solidFill>
                  <a:schemeClr val="accent3"/>
                </a:solidFill>
                <a:latin typeface="Calibri" panose="020F0502020204030204" pitchFamily="34" charset="0"/>
                <a:cs typeface="Calibri" panose="020F0502020204030204" pitchFamily="34" charset="0"/>
              </a:defRPr>
            </a:lvl3pPr>
            <a:lvl4pPr marL="1371600" indent="0">
              <a:buNone/>
              <a:defRPr sz="1500" b="1" i="0">
                <a:solidFill>
                  <a:schemeClr val="accent3"/>
                </a:solidFill>
                <a:latin typeface="Calibri" panose="020F0502020204030204" pitchFamily="34" charset="0"/>
                <a:cs typeface="Calibri" panose="020F0502020204030204" pitchFamily="34" charset="0"/>
              </a:defRPr>
            </a:lvl4pPr>
            <a:lvl5pPr marL="1828800" indent="0">
              <a:buNone/>
              <a:defRPr sz="1500" b="1" i="0">
                <a:solidFill>
                  <a:schemeClr val="accent3"/>
                </a:solidFill>
                <a:latin typeface="Calibri" panose="020F0502020204030204" pitchFamily="34" charset="0"/>
                <a:cs typeface="Calibri" panose="020F0502020204030204" pitchFamily="34" charset="0"/>
              </a:defRPr>
            </a:lvl5pPr>
          </a:lstStyle>
          <a:p>
            <a:pPr lvl="0"/>
            <a:r>
              <a:rPr lang="fr-FR" dirty="0" err="1"/>
              <a:t>prenom.nom@srae-addicto-pdl.fr</a:t>
            </a:r>
            <a:endParaRPr lang="fr-FR" dirty="0"/>
          </a:p>
        </p:txBody>
      </p:sp>
      <p:sp>
        <p:nvSpPr>
          <p:cNvPr id="17" name="ZoneTexte 16">
            <a:extLst>
              <a:ext uri="{FF2B5EF4-FFF2-40B4-BE49-F238E27FC236}">
                <a16:creationId xmlns:a16="http://schemas.microsoft.com/office/drawing/2014/main" id="{C28FB425-61DF-2146-83F5-188BD121C7B6}"/>
              </a:ext>
            </a:extLst>
          </p:cNvPr>
          <p:cNvSpPr txBox="1"/>
          <p:nvPr userDrawn="1"/>
        </p:nvSpPr>
        <p:spPr>
          <a:xfrm>
            <a:off x="1735201" y="683965"/>
            <a:ext cx="2904894" cy="252919"/>
          </a:xfrm>
          <a:prstGeom prst="rect">
            <a:avLst/>
          </a:prstGeom>
          <a:noFill/>
        </p:spPr>
        <p:txBody>
          <a:bodyPr wrap="square" lIns="0" tIns="0" rIns="0" bIns="0" rtlCol="0">
            <a:noAutofit/>
          </a:bodyPr>
          <a:lstStyle/>
          <a:p>
            <a:r>
              <a:rPr lang="fr-FR" sz="1500" b="1" i="0" dirty="0">
                <a:solidFill>
                  <a:schemeClr val="tx2">
                    <a:lumMod val="50000"/>
                  </a:schemeClr>
                </a:solidFill>
                <a:latin typeface="Calibri" panose="020F0502020204030204" pitchFamily="34" charset="0"/>
                <a:cs typeface="Calibri" panose="020F0502020204030204" pitchFamily="34" charset="0"/>
              </a:rPr>
              <a:t>Vos contacts pour en savoir plus :</a:t>
            </a:r>
          </a:p>
        </p:txBody>
      </p:sp>
      <p:sp>
        <p:nvSpPr>
          <p:cNvPr id="18" name="ZoneTexte 17">
            <a:extLst>
              <a:ext uri="{FF2B5EF4-FFF2-40B4-BE49-F238E27FC236}">
                <a16:creationId xmlns:a16="http://schemas.microsoft.com/office/drawing/2014/main" id="{0C2CD55B-CF49-E341-8856-EB190CDB9E44}"/>
              </a:ext>
            </a:extLst>
          </p:cNvPr>
          <p:cNvSpPr txBox="1"/>
          <p:nvPr userDrawn="1"/>
        </p:nvSpPr>
        <p:spPr>
          <a:xfrm>
            <a:off x="1735200" y="5270041"/>
            <a:ext cx="4169488" cy="485875"/>
          </a:xfrm>
          <a:prstGeom prst="rect">
            <a:avLst/>
          </a:prstGeom>
          <a:noFill/>
        </p:spPr>
        <p:txBody>
          <a:bodyPr wrap="square" lIns="0" tIns="0" rIns="0" bIns="0" rtlCol="0">
            <a:noAutofit/>
          </a:bodyPr>
          <a:lstStyle/>
          <a:p>
            <a:r>
              <a:rPr lang="fr-FR" sz="1600" b="1" i="0" cap="all" spc="60" baseline="0" dirty="0" err="1">
                <a:solidFill>
                  <a:schemeClr val="tx2">
                    <a:lumMod val="50000"/>
                  </a:schemeClr>
                </a:solidFill>
                <a:latin typeface="Calibri" panose="020F0502020204030204" pitchFamily="34" charset="0"/>
                <a:cs typeface="Calibri" panose="020F0502020204030204" pitchFamily="34" charset="0"/>
              </a:rPr>
              <a:t>Srae</a:t>
            </a:r>
            <a:r>
              <a:rPr lang="fr-FR" sz="1600" b="1" i="0" cap="all" spc="60" baseline="0" dirty="0">
                <a:solidFill>
                  <a:schemeClr val="tx2">
                    <a:lumMod val="50000"/>
                  </a:schemeClr>
                </a:solidFill>
                <a:latin typeface="Calibri" panose="020F0502020204030204" pitchFamily="34" charset="0"/>
                <a:cs typeface="Calibri" panose="020F0502020204030204" pitchFamily="34" charset="0"/>
              </a:rPr>
              <a:t> addictologie des pays de la </a:t>
            </a:r>
            <a:r>
              <a:rPr lang="fr-FR" sz="1600" b="1" i="0" cap="all" spc="60" baseline="0" dirty="0" err="1">
                <a:solidFill>
                  <a:schemeClr val="tx2">
                    <a:lumMod val="50000"/>
                  </a:schemeClr>
                </a:solidFill>
                <a:latin typeface="Calibri" panose="020F0502020204030204" pitchFamily="34" charset="0"/>
                <a:cs typeface="Calibri" panose="020F0502020204030204" pitchFamily="34" charset="0"/>
              </a:rPr>
              <a:t>loire</a:t>
            </a:r>
            <a:endParaRPr lang="fr-FR" sz="1600" b="1" i="0" cap="all" spc="60" baseline="0" dirty="0">
              <a:solidFill>
                <a:schemeClr val="tx2">
                  <a:lumMod val="50000"/>
                </a:schemeClr>
              </a:solidFill>
              <a:latin typeface="Calibri" panose="020F0502020204030204" pitchFamily="34" charset="0"/>
              <a:cs typeface="Calibri" panose="020F0502020204030204" pitchFamily="34" charset="0"/>
            </a:endParaRPr>
          </a:p>
          <a:p>
            <a:r>
              <a:rPr lang="fr-FR" sz="1600" b="0" i="0" cap="none" spc="0" baseline="0" dirty="0">
                <a:solidFill>
                  <a:schemeClr val="tx2">
                    <a:lumMod val="50000"/>
                  </a:schemeClr>
                </a:solidFill>
                <a:latin typeface="Calibri" panose="020F0502020204030204" pitchFamily="34" charset="0"/>
                <a:cs typeface="Calibri" panose="020F0502020204030204" pitchFamily="34" charset="0"/>
              </a:rPr>
              <a:t>2 rue de la Loire – 44200 Nantes</a:t>
            </a:r>
          </a:p>
        </p:txBody>
      </p:sp>
      <p:pic>
        <p:nvPicPr>
          <p:cNvPr id="19" name="Image 18">
            <a:extLst>
              <a:ext uri="{FF2B5EF4-FFF2-40B4-BE49-F238E27FC236}">
                <a16:creationId xmlns:a16="http://schemas.microsoft.com/office/drawing/2014/main" id="{AA2ADCB4-5AFC-7642-9AA6-6B6450A4664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39721" y="6253002"/>
            <a:ext cx="127000" cy="203200"/>
          </a:xfrm>
          <a:prstGeom prst="rect">
            <a:avLst/>
          </a:prstGeom>
        </p:spPr>
      </p:pic>
      <p:sp>
        <p:nvSpPr>
          <p:cNvPr id="20" name="ZoneTexte 19">
            <a:extLst>
              <a:ext uri="{FF2B5EF4-FFF2-40B4-BE49-F238E27FC236}">
                <a16:creationId xmlns:a16="http://schemas.microsoft.com/office/drawing/2014/main" id="{8287189B-E171-9541-9654-5E7056E35883}"/>
              </a:ext>
            </a:extLst>
          </p:cNvPr>
          <p:cNvSpPr txBox="1"/>
          <p:nvPr userDrawn="1"/>
        </p:nvSpPr>
        <p:spPr>
          <a:xfrm>
            <a:off x="1735200" y="5991587"/>
            <a:ext cx="4680000" cy="270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b="0" i="0" cap="none" spc="0" baseline="0" dirty="0">
                <a:solidFill>
                  <a:schemeClr val="tx2">
                    <a:lumMod val="50000"/>
                  </a:schemeClr>
                </a:solidFill>
                <a:latin typeface="Calibri" panose="020F0502020204030204" pitchFamily="34" charset="0"/>
                <a:cs typeface="Calibri" panose="020F0502020204030204" pitchFamily="34" charset="0"/>
              </a:rPr>
              <a:t>Des informations complémentaires ainsi qu’un annuaire des professionnels en addictologie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00" b="0" i="0" cap="none" spc="0" baseline="0" dirty="0">
                <a:solidFill>
                  <a:schemeClr val="tx2">
                    <a:lumMod val="50000"/>
                  </a:schemeClr>
                </a:solidFill>
                <a:latin typeface="Calibri" panose="020F0502020204030204" pitchFamily="34" charset="0"/>
                <a:cs typeface="Calibri" panose="020F0502020204030204" pitchFamily="34" charset="0"/>
              </a:rPr>
              <a:t>sont disponibles sur le site :</a:t>
            </a:r>
          </a:p>
        </p:txBody>
      </p:sp>
      <p:sp>
        <p:nvSpPr>
          <p:cNvPr id="21" name="ZoneTexte 20">
            <a:extLst>
              <a:ext uri="{FF2B5EF4-FFF2-40B4-BE49-F238E27FC236}">
                <a16:creationId xmlns:a16="http://schemas.microsoft.com/office/drawing/2014/main" id="{269CC5D5-07A4-A241-88B9-EBDD7B1232C0}"/>
              </a:ext>
            </a:extLst>
          </p:cNvPr>
          <p:cNvSpPr txBox="1"/>
          <p:nvPr userDrawn="1"/>
        </p:nvSpPr>
        <p:spPr>
          <a:xfrm>
            <a:off x="1936615" y="6257786"/>
            <a:ext cx="1443600" cy="216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cap="none" spc="0" baseline="0" dirty="0" err="1">
                <a:solidFill>
                  <a:schemeClr val="tx2">
                    <a:lumMod val="50000"/>
                  </a:schemeClr>
                </a:solidFill>
                <a:latin typeface="Calibri" panose="020F0502020204030204" pitchFamily="34" charset="0"/>
                <a:cs typeface="Calibri" panose="020F0502020204030204" pitchFamily="34" charset="0"/>
              </a:rPr>
              <a:t>srae-addicto-pdl.fr</a:t>
            </a:r>
            <a:endParaRPr lang="fr-FR" sz="1200" b="1" i="0" cap="none" spc="0" baseline="0" dirty="0">
              <a:solidFill>
                <a:schemeClr val="tx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53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Violet - Titre - Gri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508C464A-59DC-F14F-B4B8-5B5C336754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411330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Olive - Titre - Gri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B670166D-F7E2-F849-8BC3-C3D62844B7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29641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Gris - Titre - Gri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3B1C5179-A3C9-4440-B48D-7BF47763C1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32548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Kaki - Titre - Gri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161A204-D51C-E041-9568-B08080402CDC}"/>
              </a:ext>
            </a:extLst>
          </p:cNvPr>
          <p:cNvSpPr>
            <a:spLocks noGrp="1"/>
          </p:cNvSpPr>
          <p:nvPr>
            <p:ph type="ctrTitle" hasCustomPrompt="1"/>
          </p:nvPr>
        </p:nvSpPr>
        <p:spPr>
          <a:xfrm>
            <a:off x="2268000" y="1455344"/>
            <a:ext cx="9133200" cy="3983524"/>
          </a:xfrm>
        </p:spPr>
        <p:txBody>
          <a:bodyPr lIns="0" tIns="0" rIns="0" bIns="0" anchor="ctr" anchorCtr="0">
            <a:normAutofit/>
          </a:bodyPr>
          <a:lstStyle>
            <a:lvl1pPr algn="l">
              <a:lnSpc>
                <a:spcPct val="100000"/>
              </a:lnSpc>
              <a:defRPr sz="3500" b="0" i="0" cap="all" spc="120" baseline="0">
                <a:solidFill>
                  <a:schemeClr val="bg1"/>
                </a:solidFill>
                <a:latin typeface="Calibri" panose="020F0502020204030204" pitchFamily="34" charset="0"/>
                <a:cs typeface="Calibri" panose="020F0502020204030204" pitchFamily="34" charset="0"/>
              </a:defRPr>
            </a:lvl1pPr>
          </a:lstStyle>
          <a:p>
            <a:r>
              <a:rPr lang="fr-FR" dirty="0"/>
              <a:t>Titre de l’entrée du chapitre</a:t>
            </a:r>
            <a:br>
              <a:rPr lang="fr-FR" dirty="0"/>
            </a:br>
            <a:r>
              <a:rPr lang="fr-FR" dirty="0"/>
              <a:t>ferré à gauche</a:t>
            </a:r>
          </a:p>
        </p:txBody>
      </p:sp>
      <p:pic>
        <p:nvPicPr>
          <p:cNvPr id="3" name="Image 2">
            <a:extLst>
              <a:ext uri="{FF2B5EF4-FFF2-40B4-BE49-F238E27FC236}">
                <a16:creationId xmlns:a16="http://schemas.microsoft.com/office/drawing/2014/main" id="{20A8A8DC-C995-F241-A515-98B1C91C5B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411475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itre - Textes - Gri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F276-B75D-5345-AFF9-16DEE691C86D}"/>
              </a:ext>
            </a:extLst>
          </p:cNvPr>
          <p:cNvSpPr>
            <a:spLocks noGrp="1"/>
          </p:cNvSpPr>
          <p:nvPr>
            <p:ph type="title" hasCustomPrompt="1"/>
          </p:nvPr>
        </p:nvSpPr>
        <p:spPr>
          <a:xfrm>
            <a:off x="1735200" y="998544"/>
            <a:ext cx="9918000" cy="558799"/>
          </a:xfrm>
        </p:spPr>
        <p:txBody>
          <a:bodyPr lIns="0" tIns="0" rIns="0" bIns="0" anchor="t" anchorCtr="0">
            <a:noAutofit/>
          </a:bodyPr>
          <a:lstStyle>
            <a:lvl1pPr>
              <a:lnSpc>
                <a:spcPct val="100000"/>
              </a:lnSpc>
              <a:defRPr sz="3500" b="0" i="0">
                <a:latin typeface="Calibri" panose="020F0502020204030204" pitchFamily="34" charset="0"/>
                <a:cs typeface="Calibri" panose="020F0502020204030204" pitchFamily="34" charset="0"/>
              </a:defRPr>
            </a:lvl1pPr>
          </a:lstStyle>
          <a:p>
            <a:r>
              <a:rPr lang="fr-FR" dirty="0"/>
              <a:t>Titre de la partie principale</a:t>
            </a:r>
          </a:p>
        </p:txBody>
      </p:sp>
      <p:sp>
        <p:nvSpPr>
          <p:cNvPr id="3" name="Espace réservé du texte 2">
            <a:extLst>
              <a:ext uri="{FF2B5EF4-FFF2-40B4-BE49-F238E27FC236}">
                <a16:creationId xmlns:a16="http://schemas.microsoft.com/office/drawing/2014/main" id="{156FB0E1-9AA5-F34C-9674-AFBE9752E954}"/>
              </a:ext>
            </a:extLst>
          </p:cNvPr>
          <p:cNvSpPr>
            <a:spLocks noGrp="1"/>
          </p:cNvSpPr>
          <p:nvPr>
            <p:ph type="body" idx="1" hasCustomPrompt="1"/>
          </p:nvPr>
        </p:nvSpPr>
        <p:spPr>
          <a:xfrm>
            <a:off x="1735200" y="1698486"/>
            <a:ext cx="9918000" cy="462823"/>
          </a:xfrm>
        </p:spPr>
        <p:txBody>
          <a:bodyPr lIns="0" tIns="0" rIns="0" bIns="0">
            <a:noAutofit/>
          </a:bodyPr>
          <a:lstStyle>
            <a:lvl1pPr marL="0" indent="0">
              <a:lnSpc>
                <a:spcPct val="100000"/>
              </a:lnSpc>
              <a:buNone/>
              <a:defRPr sz="3000" b="1" i="0">
                <a:solidFill>
                  <a:schemeClr val="accent3"/>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niveau 2</a:t>
            </a:r>
          </a:p>
        </p:txBody>
      </p:sp>
      <p:sp>
        <p:nvSpPr>
          <p:cNvPr id="4" name="Espace réservé de la date 3">
            <a:extLst>
              <a:ext uri="{FF2B5EF4-FFF2-40B4-BE49-F238E27FC236}">
                <a16:creationId xmlns:a16="http://schemas.microsoft.com/office/drawing/2014/main" id="{06B983E4-D510-7E4F-B7BA-4BE9EE1FC068}"/>
              </a:ext>
            </a:extLst>
          </p:cNvPr>
          <p:cNvSpPr>
            <a:spLocks noGrp="1"/>
          </p:cNvSpPr>
          <p:nvPr>
            <p:ph type="dt" sz="half" idx="10"/>
          </p:nvPr>
        </p:nvSpPr>
        <p:spPr/>
        <p:txBody>
          <a:bodyPr/>
          <a:lstStyle>
            <a:lvl1pPr>
              <a:defRPr/>
            </a:lvl1pPr>
          </a:lstStyle>
          <a:p>
            <a:r>
              <a:rPr lang="fr-FR"/>
              <a:t>2025</a:t>
            </a:r>
            <a:endParaRPr lang="fr-FR" dirty="0"/>
          </a:p>
        </p:txBody>
      </p:sp>
      <p:sp>
        <p:nvSpPr>
          <p:cNvPr id="5" name="Espace réservé du pied de page 4">
            <a:extLst>
              <a:ext uri="{FF2B5EF4-FFF2-40B4-BE49-F238E27FC236}">
                <a16:creationId xmlns:a16="http://schemas.microsoft.com/office/drawing/2014/main" id="{FB7452B5-70D3-7C47-907D-F965981A48A1}"/>
              </a:ext>
            </a:extLst>
          </p:cNvPr>
          <p:cNvSpPr>
            <a:spLocks noGrp="1"/>
          </p:cNvSpPr>
          <p:nvPr>
            <p:ph type="ftr" sz="quarter" idx="11"/>
          </p:nvPr>
        </p:nvSpPr>
        <p:spPr/>
        <p:txBody>
          <a:bodyPr/>
          <a:lstStyle>
            <a:lvl1pPr>
              <a:defRPr/>
            </a:lvl1p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91BAE5A9-D6C9-1644-9786-F9D561A85A36}"/>
              </a:ext>
            </a:extLst>
          </p:cNvPr>
          <p:cNvSpPr>
            <a:spLocks noGrp="1"/>
          </p:cNvSpPr>
          <p:nvPr>
            <p:ph type="sldNum" sz="quarter" idx="12"/>
          </p:nvPr>
        </p:nvSpPr>
        <p:spPr/>
        <p:txBody>
          <a:bodyPr/>
          <a:lstStyle/>
          <a:p>
            <a:fld id="{545DF0CA-4DB1-3547-92CA-B81B9E818829}" type="slidenum">
              <a:rPr lang="fr-FR" smtClean="0"/>
              <a:t>‹N°›</a:t>
            </a:fld>
            <a:endParaRPr lang="fr-FR"/>
          </a:p>
        </p:txBody>
      </p:sp>
      <p:sp>
        <p:nvSpPr>
          <p:cNvPr id="8" name="Espace réservé du texte 7">
            <a:extLst>
              <a:ext uri="{FF2B5EF4-FFF2-40B4-BE49-F238E27FC236}">
                <a16:creationId xmlns:a16="http://schemas.microsoft.com/office/drawing/2014/main" id="{1536C537-7F98-5643-86D3-1003B360D295}"/>
              </a:ext>
            </a:extLst>
          </p:cNvPr>
          <p:cNvSpPr>
            <a:spLocks noGrp="1"/>
          </p:cNvSpPr>
          <p:nvPr>
            <p:ph type="body" sz="quarter" idx="13" hasCustomPrompt="1"/>
          </p:nvPr>
        </p:nvSpPr>
        <p:spPr>
          <a:xfrm>
            <a:off x="1735200" y="2299286"/>
            <a:ext cx="9918000" cy="286896"/>
          </a:xfrm>
        </p:spPr>
        <p:txBody>
          <a:bodyPr lIns="0" tIns="0" rIns="0" bIns="0">
            <a:noAutofit/>
          </a:bodyPr>
          <a:lstStyle>
            <a:lvl1pPr marL="0" indent="0">
              <a:lnSpc>
                <a:spcPct val="100000"/>
              </a:lnSpc>
              <a:buNone/>
              <a:defRPr sz="2000" b="1" i="0" cap="all" spc="60" baseline="0">
                <a:solidFill>
                  <a:schemeClr val="accent4"/>
                </a:solidFill>
                <a:latin typeface="Calibri" panose="020F0502020204030204" pitchFamily="34" charset="0"/>
                <a:cs typeface="Calibri" panose="020F0502020204030204" pitchFamily="34" charset="0"/>
              </a:defRPr>
            </a:lvl1pPr>
            <a:lvl2pPr marL="457200" indent="0">
              <a:buNone/>
              <a:defRPr b="1" i="0">
                <a:solidFill>
                  <a:schemeClr val="accent4"/>
                </a:solidFill>
                <a:latin typeface="Calibri" panose="020F0502020204030204" pitchFamily="34" charset="0"/>
                <a:cs typeface="Calibri" panose="020F0502020204030204" pitchFamily="34" charset="0"/>
              </a:defRPr>
            </a:lvl2pPr>
            <a:lvl3pPr marL="914400" indent="0">
              <a:buNone/>
              <a:defRPr b="1" i="0">
                <a:solidFill>
                  <a:schemeClr val="accent4"/>
                </a:solidFill>
                <a:latin typeface="Calibri" panose="020F0502020204030204" pitchFamily="34" charset="0"/>
                <a:cs typeface="Calibri" panose="020F0502020204030204" pitchFamily="34" charset="0"/>
              </a:defRPr>
            </a:lvl3pPr>
            <a:lvl4pPr marL="1371600" indent="0">
              <a:buNone/>
              <a:defRPr b="1" i="0">
                <a:solidFill>
                  <a:schemeClr val="accent4"/>
                </a:solidFill>
                <a:latin typeface="Calibri" panose="020F0502020204030204" pitchFamily="34" charset="0"/>
                <a:cs typeface="Calibri" panose="020F0502020204030204" pitchFamily="34" charset="0"/>
              </a:defRPr>
            </a:lvl4pPr>
            <a:lvl5pPr marL="1828800" indent="0">
              <a:buNone/>
              <a:defRPr b="1" i="0">
                <a:solidFill>
                  <a:schemeClr val="accent4"/>
                </a:solidFill>
                <a:latin typeface="Calibri" panose="020F0502020204030204" pitchFamily="34" charset="0"/>
                <a:cs typeface="Calibri" panose="020F0502020204030204" pitchFamily="34" charset="0"/>
              </a:defRPr>
            </a:lvl5pPr>
          </a:lstStyle>
          <a:p>
            <a:pPr lvl="0"/>
            <a:r>
              <a:rPr lang="fr-FR" dirty="0"/>
              <a:t>Titre de niveau 3</a:t>
            </a:r>
          </a:p>
        </p:txBody>
      </p:sp>
      <p:sp>
        <p:nvSpPr>
          <p:cNvPr id="10" name="Espace réservé du texte 9">
            <a:extLst>
              <a:ext uri="{FF2B5EF4-FFF2-40B4-BE49-F238E27FC236}">
                <a16:creationId xmlns:a16="http://schemas.microsoft.com/office/drawing/2014/main" id="{A1CB203A-399A-5A44-9220-28F599C6DE68}"/>
              </a:ext>
            </a:extLst>
          </p:cNvPr>
          <p:cNvSpPr>
            <a:spLocks noGrp="1"/>
          </p:cNvSpPr>
          <p:nvPr>
            <p:ph type="body" sz="quarter" idx="14" hasCustomPrompt="1"/>
          </p:nvPr>
        </p:nvSpPr>
        <p:spPr>
          <a:xfrm>
            <a:off x="1735200" y="2788807"/>
            <a:ext cx="9918000" cy="194541"/>
          </a:xfrm>
        </p:spPr>
        <p:txBody>
          <a:bodyPr lIns="0" tIns="0" rIns="0" bIns="0">
            <a:noAutofit/>
          </a:bodyPr>
          <a:lstStyle>
            <a:lvl1pPr marL="0" indent="0">
              <a:buNone/>
              <a:defRPr sz="1500" b="0" i="1">
                <a:solidFill>
                  <a:schemeClr val="bg2"/>
                </a:solidFill>
                <a:latin typeface="Calibri" panose="020F0502020204030204" pitchFamily="34" charset="0"/>
                <a:cs typeface="Calibri" panose="020F0502020204030204" pitchFamily="34" charset="0"/>
              </a:defRPr>
            </a:lvl1pPr>
            <a:lvl2pPr marL="457200" indent="0">
              <a:buNone/>
              <a:defRPr sz="1500" b="0" i="1">
                <a:solidFill>
                  <a:schemeClr val="bg2"/>
                </a:solidFill>
                <a:latin typeface="Calibri" panose="020F0502020204030204" pitchFamily="34" charset="0"/>
                <a:cs typeface="Calibri" panose="020F0502020204030204" pitchFamily="34" charset="0"/>
              </a:defRPr>
            </a:lvl2pPr>
            <a:lvl3pPr marL="914400" indent="0">
              <a:buNone/>
              <a:defRPr sz="1500" b="0" i="1">
                <a:solidFill>
                  <a:schemeClr val="bg2"/>
                </a:solidFill>
                <a:latin typeface="Calibri" panose="020F0502020204030204" pitchFamily="34" charset="0"/>
                <a:cs typeface="Calibri" panose="020F0502020204030204" pitchFamily="34" charset="0"/>
              </a:defRPr>
            </a:lvl3pPr>
            <a:lvl4pPr marL="1371600" indent="0">
              <a:buNone/>
              <a:defRPr sz="1500" b="0" i="1">
                <a:solidFill>
                  <a:schemeClr val="bg2"/>
                </a:solidFill>
                <a:latin typeface="Calibri" panose="020F0502020204030204" pitchFamily="34" charset="0"/>
                <a:cs typeface="Calibri" panose="020F0502020204030204" pitchFamily="34" charset="0"/>
              </a:defRPr>
            </a:lvl4pPr>
            <a:lvl5pPr marL="1828800" indent="0">
              <a:buNone/>
              <a:defRPr sz="1500" b="0" i="1">
                <a:solidFill>
                  <a:schemeClr val="bg2"/>
                </a:solidFill>
                <a:latin typeface="Calibri" panose="020F0502020204030204" pitchFamily="34" charset="0"/>
                <a:cs typeface="Calibri" panose="020F0502020204030204" pitchFamily="34" charset="0"/>
              </a:defRPr>
            </a:lvl5pPr>
          </a:lstStyle>
          <a:p>
            <a:pPr lvl="0"/>
            <a:r>
              <a:rPr lang="fr-FR" dirty="0"/>
              <a:t>Titre de niveau 4</a:t>
            </a:r>
          </a:p>
        </p:txBody>
      </p:sp>
      <p:sp>
        <p:nvSpPr>
          <p:cNvPr id="12" name="Espace réservé du texte 11">
            <a:extLst>
              <a:ext uri="{FF2B5EF4-FFF2-40B4-BE49-F238E27FC236}">
                <a16:creationId xmlns:a16="http://schemas.microsoft.com/office/drawing/2014/main" id="{89DC61C7-88BC-E648-989C-90FDA13D63E1}"/>
              </a:ext>
            </a:extLst>
          </p:cNvPr>
          <p:cNvSpPr>
            <a:spLocks noGrp="1"/>
          </p:cNvSpPr>
          <p:nvPr>
            <p:ph type="body" sz="quarter" idx="15" hasCustomPrompt="1"/>
          </p:nvPr>
        </p:nvSpPr>
        <p:spPr>
          <a:xfrm>
            <a:off x="1735200" y="3145699"/>
            <a:ext cx="9918000" cy="2813485"/>
          </a:xfrm>
        </p:spPr>
        <p:txBody>
          <a:bodyPr lIns="0" tIns="0" rIns="0" bIns="0">
            <a:noAutofit/>
          </a:bodyPr>
          <a:lstStyle>
            <a:lvl1pPr marL="0" indent="0">
              <a:lnSpc>
                <a:spcPct val="100000"/>
              </a:lnSpc>
              <a:spcBef>
                <a:spcPts val="0"/>
              </a:spcBef>
              <a:spcAft>
                <a:spcPts val="1600"/>
              </a:spcAft>
              <a:buNone/>
              <a:defRPr sz="1400" b="0" i="0" baseline="0">
                <a:solidFill>
                  <a:schemeClr val="tx2">
                    <a:lumMod val="50000"/>
                  </a:schemeClr>
                </a:solidFill>
                <a:latin typeface="Calibri" panose="020F0502020204030204" pitchFamily="34" charset="0"/>
                <a:cs typeface="Calibri" panose="020F0502020204030204" pitchFamily="34" charset="0"/>
              </a:defRPr>
            </a:lvl1pPr>
            <a:lvl2pPr marL="457200" indent="0">
              <a:buNone/>
              <a:defRPr b="0" i="0">
                <a:latin typeface="Calibri" panose="020F0502020204030204" pitchFamily="34" charset="0"/>
                <a:cs typeface="Calibri" panose="020F0502020204030204" pitchFamily="34" charset="0"/>
              </a:defRPr>
            </a:lvl2pPr>
            <a:lvl3pPr marL="914400" indent="0">
              <a:buNone/>
              <a:defRPr b="0" i="0">
                <a:latin typeface="Calibri" panose="020F0502020204030204" pitchFamily="34" charset="0"/>
                <a:cs typeface="Calibri" panose="020F0502020204030204" pitchFamily="34" charset="0"/>
              </a:defRPr>
            </a:lvl3pPr>
            <a:lvl4pPr marL="1371600" indent="0">
              <a:buNone/>
              <a:defRPr b="0" i="0">
                <a:latin typeface="Calibri" panose="020F0502020204030204" pitchFamily="34" charset="0"/>
                <a:cs typeface="Calibri" panose="020F0502020204030204" pitchFamily="34" charset="0"/>
              </a:defRPr>
            </a:lvl4pPr>
            <a:lvl5pPr marL="1828800" indent="0">
              <a:buNone/>
              <a:defRPr b="0" i="0">
                <a:latin typeface="Calibri" panose="020F0502020204030204" pitchFamily="34" charset="0"/>
                <a:cs typeface="Calibri" panose="020F0502020204030204" pitchFamily="34" charset="0"/>
              </a:defRPr>
            </a:lvl5pPr>
          </a:lstStyle>
          <a:p>
            <a:r>
              <a:rPr lang="fr-FR" dirty="0"/>
              <a:t>Corps de texte - </a:t>
            </a:r>
            <a:r>
              <a:rPr lang="fr-FR" dirty="0" err="1">
                <a:effectLst/>
                <a:latin typeface="Calibri" panose="020F0502020204030204" pitchFamily="34" charset="0"/>
              </a:rPr>
              <a:t>Borepudit</a:t>
            </a:r>
            <a:r>
              <a:rPr lang="fr-FR" dirty="0">
                <a:effectLst/>
                <a:latin typeface="Calibri" panose="020F0502020204030204" pitchFamily="34" charset="0"/>
              </a:rPr>
              <a:t> as </a:t>
            </a:r>
            <a:r>
              <a:rPr lang="fr-FR" dirty="0" err="1">
                <a:effectLst/>
                <a:latin typeface="Calibri" panose="020F0502020204030204" pitchFamily="34" charset="0"/>
              </a:rPr>
              <a:t>isit</a:t>
            </a:r>
            <a:r>
              <a:rPr lang="fr-FR" dirty="0">
                <a:effectLst/>
                <a:latin typeface="Calibri" panose="020F0502020204030204" pitchFamily="34" charset="0"/>
              </a:rPr>
              <a:t> </a:t>
            </a:r>
            <a:r>
              <a:rPr lang="fr-FR" dirty="0" err="1">
                <a:effectLst/>
                <a:latin typeface="Calibri" panose="020F0502020204030204" pitchFamily="34" charset="0"/>
              </a:rPr>
              <a:t>utem</a:t>
            </a:r>
            <a:r>
              <a:rPr lang="fr-FR" dirty="0">
                <a:effectLst/>
                <a:latin typeface="Calibri" panose="020F0502020204030204" pitchFamily="34" charset="0"/>
              </a:rPr>
              <a:t> </a:t>
            </a:r>
            <a:r>
              <a:rPr lang="fr-FR" dirty="0" err="1">
                <a:effectLst/>
                <a:latin typeface="Calibri" panose="020F0502020204030204" pitchFamily="34" charset="0"/>
              </a:rPr>
              <a:t>nitat</a:t>
            </a:r>
            <a:r>
              <a:rPr lang="fr-FR" dirty="0">
                <a:effectLst/>
                <a:latin typeface="Calibri" panose="020F0502020204030204" pitchFamily="34" charset="0"/>
              </a:rPr>
              <a:t> </a:t>
            </a:r>
            <a:r>
              <a:rPr lang="fr-FR" dirty="0" err="1">
                <a:effectLst/>
                <a:latin typeface="Calibri" panose="020F0502020204030204" pitchFamily="34" charset="0"/>
              </a:rPr>
              <a:t>veliandi</a:t>
            </a:r>
            <a:r>
              <a:rPr lang="fr-FR" dirty="0">
                <a:effectLst/>
                <a:latin typeface="Calibri" panose="020F0502020204030204" pitchFamily="34" charset="0"/>
              </a:rPr>
              <a:t> </a:t>
            </a:r>
            <a:r>
              <a:rPr lang="fr-FR" dirty="0" err="1">
                <a:effectLst/>
                <a:latin typeface="Calibri" panose="020F0502020204030204" pitchFamily="34" charset="0"/>
              </a:rPr>
              <a:t>dolum</a:t>
            </a:r>
            <a:r>
              <a:rPr lang="fr-FR" dirty="0">
                <a:effectLst/>
                <a:latin typeface="Calibri" panose="020F0502020204030204" pitchFamily="34" charset="0"/>
              </a:rPr>
              <a:t> </a:t>
            </a:r>
            <a:r>
              <a:rPr lang="fr-FR" dirty="0" err="1">
                <a:effectLst/>
                <a:latin typeface="Calibri" panose="020F0502020204030204" pitchFamily="34" charset="0"/>
              </a:rPr>
              <a:t>erferum</a:t>
            </a:r>
            <a:r>
              <a:rPr lang="fr-FR" dirty="0">
                <a:effectLst/>
                <a:latin typeface="Calibri" panose="020F0502020204030204" pitchFamily="34" charset="0"/>
              </a:rPr>
              <a:t> </a:t>
            </a:r>
            <a:r>
              <a:rPr lang="fr-FR" dirty="0" err="1">
                <a:effectLst/>
                <a:latin typeface="Calibri" panose="020F0502020204030204" pitchFamily="34" charset="0"/>
              </a:rPr>
              <a:t>deriatem</a:t>
            </a:r>
            <a:r>
              <a:rPr lang="fr-FR" dirty="0">
                <a:effectLst/>
                <a:latin typeface="Calibri" panose="020F0502020204030204" pitchFamily="34" charset="0"/>
              </a:rPr>
              <a:t> </a:t>
            </a:r>
            <a:r>
              <a:rPr lang="fr-FR" dirty="0" err="1">
                <a:effectLst/>
                <a:latin typeface="Calibri" panose="020F0502020204030204" pitchFamily="34" charset="0"/>
              </a:rPr>
              <a:t>rentias</a:t>
            </a:r>
            <a:r>
              <a:rPr lang="fr-FR" dirty="0">
                <a:effectLst/>
                <a:latin typeface="Calibri" panose="020F0502020204030204" pitchFamily="34" charset="0"/>
              </a:rPr>
              <a:t> volo </a:t>
            </a:r>
            <a:r>
              <a:rPr lang="fr-FR" dirty="0" err="1">
                <a:effectLst/>
                <a:latin typeface="Calibri" panose="020F0502020204030204" pitchFamily="34" charset="0"/>
              </a:rPr>
              <a:t>im</a:t>
            </a:r>
            <a:r>
              <a:rPr lang="fr-FR" dirty="0">
                <a:effectLst/>
                <a:latin typeface="Calibri" panose="020F0502020204030204" pitchFamily="34" charset="0"/>
              </a:rPr>
              <a:t> </a:t>
            </a:r>
            <a:r>
              <a:rPr lang="fr-FR" dirty="0" err="1">
                <a:effectLst/>
                <a:latin typeface="Calibri" panose="020F0502020204030204" pitchFamily="34" charset="0"/>
              </a:rPr>
              <a:t>consedi</a:t>
            </a:r>
            <a:r>
              <a:rPr lang="fr-FR" dirty="0">
                <a:effectLst/>
                <a:latin typeface="Calibri" panose="020F0502020204030204" pitchFamily="34" charset="0"/>
              </a:rPr>
              <a:t> </a:t>
            </a:r>
            <a:r>
              <a:rPr lang="fr-FR" dirty="0" err="1">
                <a:effectLst/>
                <a:latin typeface="Calibri" panose="020F0502020204030204" pitchFamily="34" charset="0"/>
              </a:rPr>
              <a:t>tibus</a:t>
            </a:r>
            <a:r>
              <a:rPr lang="fr-FR" dirty="0">
                <a:effectLst/>
                <a:latin typeface="Calibri" panose="020F0502020204030204" pitchFamily="34" charset="0"/>
              </a:rPr>
              <a:t>, que </a:t>
            </a:r>
            <a:r>
              <a:rPr lang="fr-FR" dirty="0" err="1">
                <a:effectLst/>
                <a:latin typeface="Calibri" panose="020F0502020204030204" pitchFamily="34" charset="0"/>
              </a:rPr>
              <a:t>event</a:t>
            </a:r>
            <a:r>
              <a:rPr lang="fr-FR" dirty="0">
                <a:effectLst/>
                <a:latin typeface="Calibri" panose="020F0502020204030204" pitchFamily="34" charset="0"/>
              </a:rPr>
              <a:t>, </a:t>
            </a:r>
            <a:r>
              <a:rPr lang="fr-FR" dirty="0" err="1">
                <a:effectLst/>
                <a:latin typeface="Calibri" panose="020F0502020204030204" pitchFamily="34" charset="0"/>
              </a:rPr>
              <a:t>simendae</a:t>
            </a:r>
            <a:r>
              <a:rPr lang="fr-FR" dirty="0">
                <a:effectLst/>
                <a:latin typeface="Calibri" panose="020F0502020204030204" pitchFamily="34" charset="0"/>
              </a:rPr>
              <a:t> con </a:t>
            </a:r>
            <a:r>
              <a:rPr lang="fr-FR" dirty="0" err="1">
                <a:effectLst/>
                <a:latin typeface="Calibri" panose="020F0502020204030204" pitchFamily="34" charset="0"/>
              </a:rPr>
              <a:t>comnim</a:t>
            </a:r>
            <a:r>
              <a:rPr lang="fr-FR" dirty="0">
                <a:effectLst/>
                <a:latin typeface="Calibri" panose="020F0502020204030204" pitchFamily="34" charset="0"/>
              </a:rPr>
              <a:t> </a:t>
            </a:r>
            <a:r>
              <a:rPr lang="fr-FR" dirty="0" err="1">
                <a:effectLst/>
                <a:latin typeface="Calibri" panose="020F0502020204030204" pitchFamily="34" charset="0"/>
              </a:rPr>
              <a:t>ducia</a:t>
            </a:r>
            <a:r>
              <a:rPr lang="fr-FR" dirty="0">
                <a:effectLst/>
                <a:latin typeface="Calibri" panose="020F0502020204030204" pitchFamily="34" charset="0"/>
              </a:rPr>
              <a:t> quid que </a:t>
            </a:r>
            <a:r>
              <a:rPr lang="fr-FR" dirty="0" err="1">
                <a:effectLst/>
                <a:latin typeface="Calibri" panose="020F0502020204030204" pitchFamily="34" charset="0"/>
              </a:rPr>
              <a:t>sequam</a:t>
            </a:r>
            <a:r>
              <a:rPr lang="fr-FR" dirty="0">
                <a:effectLst/>
                <a:latin typeface="Calibri" panose="020F0502020204030204" pitchFamily="34" charset="0"/>
              </a:rPr>
              <a:t> </a:t>
            </a:r>
            <a:r>
              <a:rPr lang="fr-FR" dirty="0" err="1">
                <a:effectLst/>
                <a:latin typeface="Calibri" panose="020F0502020204030204" pitchFamily="34" charset="0"/>
              </a:rPr>
              <a:t>fuga</a:t>
            </a:r>
            <a:r>
              <a:rPr lang="fr-FR" dirty="0">
                <a:effectLst/>
                <a:latin typeface="Calibri" panose="020F0502020204030204" pitchFamily="34" charset="0"/>
              </a:rPr>
              <a:t>. </a:t>
            </a:r>
            <a:r>
              <a:rPr lang="fr-FR" dirty="0" err="1">
                <a:effectLst/>
                <a:latin typeface="Calibri" panose="020F0502020204030204" pitchFamily="34" charset="0"/>
              </a:rPr>
              <a:t>Ent</a:t>
            </a:r>
            <a:r>
              <a:rPr lang="fr-FR" dirty="0">
                <a:effectLst/>
                <a:latin typeface="Calibri" panose="020F0502020204030204" pitchFamily="34" charset="0"/>
              </a:rPr>
              <a:t>, </a:t>
            </a:r>
            <a:r>
              <a:rPr lang="fr-FR" dirty="0" err="1">
                <a:effectLst/>
                <a:latin typeface="Calibri" panose="020F0502020204030204" pitchFamily="34" charset="0"/>
              </a:rPr>
              <a:t>simposae</a:t>
            </a:r>
            <a:r>
              <a:rPr lang="fr-FR" dirty="0">
                <a:effectLst/>
                <a:latin typeface="Calibri" panose="020F0502020204030204" pitchFamily="34" charset="0"/>
              </a:rPr>
              <a:t> </a:t>
            </a:r>
            <a:r>
              <a:rPr lang="fr-FR" dirty="0" err="1">
                <a:effectLst/>
                <a:latin typeface="Calibri" panose="020F0502020204030204" pitchFamily="34" charset="0"/>
              </a:rPr>
              <a:t>sit</a:t>
            </a:r>
            <a:r>
              <a:rPr lang="fr-FR" dirty="0">
                <a:effectLst/>
                <a:latin typeface="Calibri" panose="020F0502020204030204" pitchFamily="34" charset="0"/>
              </a:rPr>
              <a:t> </a:t>
            </a:r>
            <a:r>
              <a:rPr lang="fr-FR" dirty="0" err="1">
                <a:effectLst/>
                <a:latin typeface="Calibri" panose="020F0502020204030204" pitchFamily="34" charset="0"/>
              </a:rPr>
              <a:t>alique</a:t>
            </a:r>
            <a:r>
              <a:rPr lang="fr-FR" dirty="0">
                <a:effectLst/>
                <a:latin typeface="Calibri" panose="020F0502020204030204" pitchFamily="34" charset="0"/>
              </a:rPr>
              <a:t> </a:t>
            </a:r>
            <a:r>
              <a:rPr lang="fr-FR" dirty="0" err="1">
                <a:effectLst/>
                <a:latin typeface="Calibri" panose="020F0502020204030204" pitchFamily="34" charset="0"/>
              </a:rPr>
              <a:t>venihic</a:t>
            </a:r>
            <a:r>
              <a:rPr lang="fr-FR" dirty="0">
                <a:effectLst/>
                <a:latin typeface="Calibri" panose="020F0502020204030204" pitchFamily="34" charset="0"/>
              </a:rPr>
              <a:t> </a:t>
            </a:r>
            <a:r>
              <a:rPr lang="fr-FR" dirty="0" err="1">
                <a:effectLst/>
                <a:latin typeface="Calibri" panose="020F0502020204030204" pitchFamily="34" charset="0"/>
              </a:rPr>
              <a:t>ienduntusae</a:t>
            </a:r>
            <a:r>
              <a:rPr lang="fr-FR" dirty="0">
                <a:effectLst/>
                <a:latin typeface="Calibri" panose="020F0502020204030204" pitchFamily="34" charset="0"/>
              </a:rPr>
              <a:t> </a:t>
            </a:r>
            <a:r>
              <a:rPr lang="fr-FR" dirty="0" err="1">
                <a:effectLst/>
                <a:latin typeface="Calibri" panose="020F0502020204030204" pitchFamily="34" charset="0"/>
              </a:rPr>
              <a:t>rerio</a:t>
            </a:r>
            <a:r>
              <a:rPr lang="fr-FR" dirty="0">
                <a:effectLst/>
                <a:latin typeface="Calibri" panose="020F0502020204030204" pitchFamily="34" charset="0"/>
              </a:rPr>
              <a:t> </a:t>
            </a:r>
            <a:r>
              <a:rPr lang="fr-FR" dirty="0" err="1">
                <a:effectLst/>
                <a:latin typeface="Calibri" panose="020F0502020204030204" pitchFamily="34" charset="0"/>
              </a:rPr>
              <a:t>volor</a:t>
            </a:r>
            <a:r>
              <a:rPr lang="fr-FR" dirty="0">
                <a:effectLst/>
                <a:latin typeface="Calibri" panose="020F0502020204030204" pitchFamily="34" charset="0"/>
              </a:rPr>
              <a:t> arum </a:t>
            </a:r>
            <a:r>
              <a:rPr lang="fr-FR" dirty="0" err="1">
                <a:effectLst/>
                <a:latin typeface="Calibri" panose="020F0502020204030204" pitchFamily="34" charset="0"/>
              </a:rPr>
              <a:t>quidus</a:t>
            </a:r>
            <a:r>
              <a:rPr lang="fr-FR" dirty="0">
                <a:effectLst/>
                <a:latin typeface="Calibri" panose="020F0502020204030204" pitchFamily="34" charset="0"/>
              </a:rPr>
              <a:t>, </a:t>
            </a:r>
            <a:r>
              <a:rPr lang="fr-FR" dirty="0" err="1">
                <a:effectLst/>
                <a:latin typeface="Calibri" panose="020F0502020204030204" pitchFamily="34" charset="0"/>
              </a:rPr>
              <a:t>voloritione</a:t>
            </a:r>
            <a:r>
              <a:rPr lang="fr-FR" dirty="0">
                <a:effectLst/>
                <a:latin typeface="Calibri" panose="020F0502020204030204" pitchFamily="34" charset="0"/>
              </a:rPr>
              <a:t> </a:t>
            </a:r>
            <a:r>
              <a:rPr lang="fr-FR" dirty="0" err="1">
                <a:effectLst/>
                <a:latin typeface="Calibri" panose="020F0502020204030204" pitchFamily="34" charset="0"/>
              </a:rPr>
              <a:t>voluptur</a:t>
            </a:r>
            <a:r>
              <a:rPr lang="fr-FR" dirty="0">
                <a:effectLst/>
                <a:latin typeface="Calibri" panose="020F0502020204030204" pitchFamily="34" charset="0"/>
              </a:rPr>
              <a:t> </a:t>
            </a:r>
            <a:r>
              <a:rPr lang="fr-FR" dirty="0" err="1">
                <a:effectLst/>
                <a:latin typeface="Calibri" panose="020F0502020204030204" pitchFamily="34" charset="0"/>
              </a:rPr>
              <a:t>maximaximus</a:t>
            </a:r>
            <a:r>
              <a:rPr lang="fr-FR" dirty="0">
                <a:effectLst/>
                <a:latin typeface="Calibri" panose="020F0502020204030204" pitchFamily="34" charset="0"/>
              </a:rPr>
              <a:t> </a:t>
            </a:r>
            <a:r>
              <a:rPr lang="fr-FR" dirty="0" err="1">
                <a:effectLst/>
                <a:latin typeface="Calibri" panose="020F0502020204030204" pitchFamily="34" charset="0"/>
              </a:rPr>
              <a:t>eate</a:t>
            </a:r>
            <a:r>
              <a:rPr lang="fr-FR" dirty="0">
                <a:effectLst/>
                <a:latin typeface="Calibri" panose="020F0502020204030204" pitchFamily="34" charset="0"/>
              </a:rPr>
              <a:t> </a:t>
            </a:r>
            <a:r>
              <a:rPr lang="fr-FR" dirty="0" err="1">
                <a:effectLst/>
                <a:latin typeface="Calibri" panose="020F0502020204030204" pitchFamily="34" charset="0"/>
              </a:rPr>
              <a:t>magnis</a:t>
            </a:r>
            <a:r>
              <a:rPr lang="fr-FR" dirty="0">
                <a:effectLst/>
                <a:latin typeface="Calibri" panose="020F0502020204030204" pitchFamily="34" charset="0"/>
              </a:rPr>
              <a:t> rate </a:t>
            </a:r>
            <a:r>
              <a:rPr lang="fr-FR" dirty="0" err="1">
                <a:effectLst/>
                <a:latin typeface="Calibri" panose="020F0502020204030204" pitchFamily="34" charset="0"/>
              </a:rPr>
              <a:t>volut</a:t>
            </a:r>
            <a:r>
              <a:rPr lang="fr-FR" dirty="0">
                <a:effectLst/>
                <a:latin typeface="Calibri" panose="020F0502020204030204" pitchFamily="34" charset="0"/>
              </a:rPr>
              <a: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volorest</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rae</a:t>
            </a:r>
            <a:r>
              <a:rPr lang="fr-FR" dirty="0">
                <a:effectLst/>
                <a:latin typeface="Calibri" panose="020F0502020204030204" pitchFamily="34" charset="0"/>
              </a:rPr>
              <a:t> </a:t>
            </a:r>
            <a:r>
              <a:rPr lang="fr-FR" dirty="0" err="1">
                <a:effectLst/>
                <a:latin typeface="Calibri" panose="020F0502020204030204" pitchFamily="34" charset="0"/>
              </a:rPr>
              <a:t>quam</a:t>
            </a:r>
            <a:r>
              <a:rPr lang="fr-FR" dirty="0">
                <a:effectLst/>
                <a:latin typeface="Calibri" panose="020F0502020204030204" pitchFamily="34" charset="0"/>
              </a:rPr>
              <a:t> </a:t>
            </a:r>
            <a:r>
              <a:rPr lang="fr-FR" dirty="0" err="1">
                <a:effectLst/>
                <a:latin typeface="Calibri" panose="020F0502020204030204" pitchFamily="34" charset="0"/>
              </a:rPr>
              <a:t>quati</a:t>
            </a:r>
            <a:r>
              <a:rPr lang="fr-FR" dirty="0">
                <a:effectLst/>
                <a:latin typeface="Calibri" panose="020F0502020204030204" pitchFamily="34" charset="0"/>
              </a:rPr>
              <a:t> ut </a:t>
            </a:r>
            <a:r>
              <a:rPr lang="fr-FR" dirty="0" err="1">
                <a:effectLst/>
                <a:latin typeface="Calibri" panose="020F0502020204030204" pitchFamily="34" charset="0"/>
              </a:rPr>
              <a:t>haribuscim</a:t>
            </a:r>
            <a:r>
              <a:rPr lang="fr-FR" dirty="0">
                <a:effectLst/>
                <a:latin typeface="Calibri" panose="020F0502020204030204" pitchFamily="34" charset="0"/>
              </a:rPr>
              <a:t> </a:t>
            </a:r>
            <a:r>
              <a:rPr lang="fr-FR" dirty="0" err="1">
                <a:effectLst/>
                <a:latin typeface="Calibri" panose="020F0502020204030204" pitchFamily="34" charset="0"/>
              </a:rPr>
              <a:t>soluptaquam</a:t>
            </a:r>
            <a:r>
              <a:rPr lang="fr-FR" dirty="0">
                <a:effectLst/>
                <a:latin typeface="Calibri" panose="020F0502020204030204" pitchFamily="34" charset="0"/>
              </a:rPr>
              <a:t> </a:t>
            </a:r>
            <a:r>
              <a:rPr lang="fr-FR" dirty="0" err="1">
                <a:effectLst/>
                <a:latin typeface="Calibri" panose="020F0502020204030204" pitchFamily="34" charset="0"/>
              </a:rPr>
              <a:t>audae</a:t>
            </a:r>
            <a:r>
              <a:rPr lang="fr-FR" dirty="0">
                <a:effectLst/>
                <a:latin typeface="Calibri" panose="020F0502020204030204" pitchFamily="34" charset="0"/>
              </a:rPr>
              <a:t>. </a:t>
            </a:r>
          </a:p>
          <a:p>
            <a:r>
              <a:rPr lang="fr-FR" dirty="0" err="1">
                <a:effectLst/>
                <a:latin typeface="Calibri" panose="020F0502020204030204" pitchFamily="34" charset="0"/>
              </a:rPr>
              <a:t>Osam</a:t>
            </a:r>
            <a:r>
              <a:rPr lang="fr-FR" dirty="0">
                <a:effectLst/>
                <a:latin typeface="Calibri" panose="020F0502020204030204" pitchFamily="34" charset="0"/>
              </a:rPr>
              <a:t> que </a:t>
            </a:r>
            <a:r>
              <a:rPr lang="fr-FR" dirty="0" err="1">
                <a:effectLst/>
                <a:latin typeface="Calibri" panose="020F0502020204030204" pitchFamily="34" charset="0"/>
              </a:rPr>
              <a:t>prorit</a:t>
            </a:r>
            <a:r>
              <a:rPr lang="fr-FR" dirty="0">
                <a:effectLst/>
                <a:latin typeface="Calibri" panose="020F0502020204030204" pitchFamily="34" charset="0"/>
              </a:rPr>
              <a:t> </a:t>
            </a:r>
            <a:r>
              <a:rPr lang="fr-FR" dirty="0" err="1">
                <a:effectLst/>
                <a:latin typeface="Calibri" panose="020F0502020204030204" pitchFamily="34" charset="0"/>
              </a:rPr>
              <a:t>rero</a:t>
            </a:r>
            <a:r>
              <a:rPr lang="fr-FR" dirty="0">
                <a:effectLst/>
                <a:latin typeface="Calibri" panose="020F0502020204030204" pitchFamily="34" charset="0"/>
              </a:rPr>
              <a:t> et </a:t>
            </a:r>
            <a:r>
              <a:rPr lang="fr-FR" dirty="0" err="1">
                <a:effectLst/>
                <a:latin typeface="Calibri" panose="020F0502020204030204" pitchFamily="34" charset="0"/>
              </a:rPr>
              <a:t>aute</a:t>
            </a:r>
            <a:r>
              <a:rPr lang="fr-FR" dirty="0">
                <a:effectLst/>
                <a:latin typeface="Calibri" panose="020F0502020204030204" pitchFamily="34" charset="0"/>
              </a:rPr>
              <a:t> </a:t>
            </a:r>
            <a:r>
              <a:rPr lang="fr-FR" dirty="0" err="1">
                <a:effectLst/>
                <a:latin typeface="Calibri" panose="020F0502020204030204" pitchFamily="34" charset="0"/>
              </a:rPr>
              <a:t>offictur</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porruptatur</a:t>
            </a:r>
            <a:r>
              <a:rPr lang="fr-FR" dirty="0">
                <a:effectLst/>
                <a:latin typeface="Calibri" panose="020F0502020204030204" pitchFamily="34" charset="0"/>
              </a:rPr>
              <a:t> </a:t>
            </a:r>
            <a:r>
              <a:rPr lang="fr-FR" dirty="0" err="1">
                <a:effectLst/>
                <a:latin typeface="Calibri" panose="020F0502020204030204" pitchFamily="34" charset="0"/>
              </a:rPr>
              <a:t>abore</a:t>
            </a:r>
            <a:r>
              <a:rPr lang="fr-FR" dirty="0">
                <a:effectLst/>
                <a:latin typeface="Calibri" panose="020F0502020204030204" pitchFamily="34" charset="0"/>
              </a:rPr>
              <a:t> </a:t>
            </a:r>
            <a:r>
              <a:rPr lang="fr-FR" dirty="0" err="1">
                <a:effectLst/>
                <a:latin typeface="Calibri" panose="020F0502020204030204" pitchFamily="34" charset="0"/>
              </a:rPr>
              <a:t>volut</a:t>
            </a:r>
            <a:r>
              <a:rPr lang="fr-FR" dirty="0">
                <a:effectLst/>
                <a:latin typeface="Calibri" panose="020F0502020204030204" pitchFamily="34" charset="0"/>
              </a:rPr>
              <a:t> </a:t>
            </a:r>
            <a:r>
              <a:rPr lang="fr-FR" dirty="0" err="1">
                <a:effectLst/>
                <a:latin typeface="Calibri" panose="020F0502020204030204" pitchFamily="34" charset="0"/>
              </a:rPr>
              <a:t>quae</a:t>
            </a:r>
            <a:r>
              <a:rPr lang="fr-FR" dirty="0">
                <a:effectLst/>
                <a:latin typeface="Calibri" panose="020F0502020204030204" pitchFamily="34" charset="0"/>
              </a:rPr>
              <a:t> </a:t>
            </a:r>
            <a:r>
              <a:rPr lang="fr-FR" dirty="0" err="1">
                <a:effectLst/>
                <a:latin typeface="Calibri" panose="020F0502020204030204" pitchFamily="34" charset="0"/>
              </a:rPr>
              <a:t>simaxim</a:t>
            </a:r>
            <a:r>
              <a:rPr lang="fr-FR" dirty="0">
                <a:effectLst/>
                <a:latin typeface="Calibri" panose="020F0502020204030204" pitchFamily="34" charset="0"/>
              </a:rPr>
              <a:t> </a:t>
            </a:r>
            <a:r>
              <a:rPr lang="fr-FR" dirty="0" err="1">
                <a:effectLst/>
                <a:latin typeface="Calibri" panose="020F0502020204030204" pitchFamily="34" charset="0"/>
              </a:rPr>
              <a:t>aximaximpore</a:t>
            </a:r>
            <a:r>
              <a:rPr lang="fr-FR" dirty="0">
                <a:effectLst/>
                <a:latin typeface="Calibri" panose="020F0502020204030204" pitchFamily="34" charset="0"/>
              </a:rPr>
              <a:t> </a:t>
            </a:r>
            <a:r>
              <a:rPr lang="fr-FR" dirty="0" err="1">
                <a:effectLst/>
                <a:latin typeface="Calibri" panose="020F0502020204030204" pitchFamily="34" charset="0"/>
              </a:rPr>
              <a:t>magnatur</a:t>
            </a:r>
            <a:r>
              <a:rPr lang="fr-FR" dirty="0">
                <a:effectLst/>
                <a:latin typeface="Calibri" panose="020F0502020204030204" pitchFamily="34" charset="0"/>
              </a:rPr>
              <a:t> si </a:t>
            </a:r>
            <a:r>
              <a:rPr lang="fr-FR" dirty="0" err="1">
                <a:effectLst/>
                <a:latin typeface="Calibri" panose="020F0502020204030204" pitchFamily="34" charset="0"/>
              </a:rPr>
              <a:t>odigeni</a:t>
            </a:r>
            <a:r>
              <a:rPr lang="fr-FR" dirty="0">
                <a:effectLst/>
                <a:latin typeface="Calibri" panose="020F0502020204030204" pitchFamily="34" charset="0"/>
              </a:rPr>
              <a:t> </a:t>
            </a:r>
            <a:r>
              <a:rPr lang="fr-FR" dirty="0" err="1">
                <a:effectLst/>
                <a:latin typeface="Calibri" panose="020F0502020204030204" pitchFamily="34" charset="0"/>
              </a:rPr>
              <a:t>hitatur</a:t>
            </a:r>
            <a:r>
              <a:rPr lang="fr-FR" dirty="0">
                <a:effectLst/>
                <a:latin typeface="Calibri" panose="020F0502020204030204" pitchFamily="34" charset="0"/>
              </a:rPr>
              <a: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omnimagnam</a:t>
            </a:r>
            <a:r>
              <a:rPr lang="fr-FR" dirty="0">
                <a:effectLst/>
                <a:latin typeface="Calibri" panose="020F0502020204030204" pitchFamily="34" charset="0"/>
              </a:rPr>
              <a:t> </a:t>
            </a:r>
            <a:r>
              <a:rPr lang="fr-FR" dirty="0" err="1">
                <a:effectLst/>
                <a:latin typeface="Calibri" panose="020F0502020204030204" pitchFamily="34" charset="0"/>
              </a:rPr>
              <a:t>apedic</a:t>
            </a:r>
            <a:r>
              <a:rPr lang="fr-FR" dirty="0">
                <a:effectLst/>
                <a:latin typeface="Calibri" panose="020F0502020204030204" pitchFamily="34" charset="0"/>
              </a:rPr>
              <a:t> to </a:t>
            </a:r>
            <a:r>
              <a:rPr lang="fr-FR" dirty="0" err="1">
                <a:effectLst/>
                <a:latin typeface="Calibri" panose="020F0502020204030204" pitchFamily="34" charset="0"/>
              </a:rPr>
              <a:t>officimus</a:t>
            </a:r>
            <a:r>
              <a:rPr lang="fr-FR" dirty="0">
                <a:effectLst/>
                <a:latin typeface="Calibri" panose="020F0502020204030204" pitchFamily="34" charset="0"/>
              </a:rPr>
              <a:t> </a:t>
            </a:r>
            <a:r>
              <a:rPr lang="fr-FR" dirty="0" err="1">
                <a:effectLst/>
                <a:latin typeface="Calibri" panose="020F0502020204030204" pitchFamily="34" charset="0"/>
              </a:rPr>
              <a:t>dundebis</a:t>
            </a:r>
            <a:r>
              <a:rPr lang="fr-FR" dirty="0">
                <a:effectLst/>
                <a:latin typeface="Calibri" panose="020F0502020204030204" pitchFamily="34" charset="0"/>
              </a:rPr>
              <a:t> </a:t>
            </a:r>
            <a:r>
              <a:rPr lang="fr-FR" dirty="0" err="1">
                <a:effectLst/>
                <a:latin typeface="Calibri" panose="020F0502020204030204" pitchFamily="34" charset="0"/>
              </a:rPr>
              <a:t>endae</a:t>
            </a:r>
            <a:r>
              <a:rPr lang="fr-FR" dirty="0">
                <a:effectLst/>
                <a:latin typeface="Calibri" panose="020F0502020204030204" pitchFamily="34" charset="0"/>
              </a:rPr>
              <a:t> es </a:t>
            </a:r>
            <a:r>
              <a:rPr lang="fr-FR" dirty="0" err="1">
                <a:effectLst/>
                <a:latin typeface="Calibri" panose="020F0502020204030204" pitchFamily="34" charset="0"/>
              </a:rPr>
              <a:t>apiciis</a:t>
            </a:r>
            <a:r>
              <a:rPr lang="fr-FR" dirty="0">
                <a:effectLst/>
                <a:latin typeface="Calibri" panose="020F0502020204030204" pitchFamily="34" charset="0"/>
              </a:rPr>
              <a:t> es </a:t>
            </a:r>
            <a:r>
              <a:rPr lang="fr-FR" dirty="0" err="1">
                <a:effectLst/>
                <a:latin typeface="Calibri" panose="020F0502020204030204" pitchFamily="34" charset="0"/>
              </a:rPr>
              <a:t>doluptae</a:t>
            </a:r>
            <a:r>
              <a:rPr lang="fr-FR" dirty="0">
                <a:effectLst/>
                <a:latin typeface="Calibri" panose="020F0502020204030204" pitchFamily="34" charset="0"/>
              </a:rPr>
              <a:t> nus, </a:t>
            </a:r>
            <a:r>
              <a:rPr lang="fr-FR" dirty="0" err="1">
                <a:effectLst/>
                <a:latin typeface="Calibri" panose="020F0502020204030204" pitchFamily="34" charset="0"/>
              </a:rPr>
              <a:t>comnimus</a:t>
            </a:r>
            <a:r>
              <a:rPr lang="fr-FR" dirty="0">
                <a:effectLst/>
                <a:latin typeface="Calibri" panose="020F0502020204030204" pitchFamily="34" charset="0"/>
              </a:rPr>
              <a:t> </a:t>
            </a:r>
            <a:r>
              <a:rPr lang="fr-FR" dirty="0" err="1">
                <a:effectLst/>
                <a:latin typeface="Calibri" panose="020F0502020204030204" pitchFamily="34" charset="0"/>
              </a:rPr>
              <a:t>moluptatas</a:t>
            </a:r>
            <a:r>
              <a:rPr lang="fr-FR" dirty="0">
                <a:effectLst/>
                <a:latin typeface="Calibri" panose="020F0502020204030204" pitchFamily="34" charset="0"/>
              </a:rPr>
              <a:t> </a:t>
            </a:r>
            <a:r>
              <a:rPr lang="fr-FR" dirty="0" err="1">
                <a:effectLst/>
                <a:latin typeface="Calibri" panose="020F0502020204030204" pitchFamily="34" charset="0"/>
              </a:rPr>
              <a:t>atiorestis</a:t>
            </a:r>
            <a:r>
              <a:rPr lang="fr-FR" dirty="0">
                <a:effectLst/>
                <a:latin typeface="Calibri" panose="020F0502020204030204" pitchFamily="34" charset="0"/>
              </a:rPr>
              <a:t> </a:t>
            </a:r>
            <a:r>
              <a:rPr lang="fr-FR" dirty="0" err="1">
                <a:effectLst/>
                <a:latin typeface="Calibri" panose="020F0502020204030204" pitchFamily="34" charset="0"/>
              </a:rPr>
              <a:t>dollant</a:t>
            </a:r>
            <a:r>
              <a:rPr lang="fr-FR" dirty="0">
                <a:effectLst/>
                <a:latin typeface="Calibri" panose="020F0502020204030204" pitchFamily="34" charset="0"/>
              </a:rPr>
              <a:t> </a:t>
            </a:r>
            <a:r>
              <a:rPr lang="fr-FR" dirty="0" err="1">
                <a:effectLst/>
                <a:latin typeface="Calibri" panose="020F0502020204030204" pitchFamily="34" charset="0"/>
              </a:rPr>
              <a:t>quibus</a:t>
            </a:r>
            <a:r>
              <a:rPr lang="fr-FR" dirty="0">
                <a:effectLst/>
                <a:latin typeface="Calibri" panose="020F0502020204030204" pitchFamily="34" charset="0"/>
              </a:rPr>
              <a:t> </a:t>
            </a:r>
            <a:r>
              <a:rPr lang="fr-FR" dirty="0" err="1">
                <a:effectLst/>
                <a:latin typeface="Calibri" panose="020F0502020204030204" pitchFamily="34" charset="0"/>
              </a:rPr>
              <a:t>ipsamus</a:t>
            </a:r>
            <a:r>
              <a:rPr lang="fr-FR" dirty="0">
                <a:effectLst/>
                <a:latin typeface="Calibri" panose="020F0502020204030204" pitchFamily="34" charset="0"/>
              </a:rPr>
              <a:t> </a:t>
            </a:r>
            <a:r>
              <a:rPr lang="fr-FR" dirty="0" err="1">
                <a:effectLst/>
                <a:latin typeface="Calibri" panose="020F0502020204030204" pitchFamily="34" charset="0"/>
              </a:rPr>
              <a:t>alic</a:t>
            </a:r>
            <a:r>
              <a:rPr lang="fr-FR" dirty="0">
                <a:effectLst/>
                <a:latin typeface="Calibri" panose="020F0502020204030204" pitchFamily="34" charset="0"/>
              </a:rPr>
              <a:t> </a:t>
            </a:r>
            <a:r>
              <a:rPr lang="fr-FR" dirty="0" err="1">
                <a:effectLst/>
                <a:latin typeface="Calibri" panose="020F0502020204030204" pitchFamily="34" charset="0"/>
              </a:rPr>
              <a:t>toreped</a:t>
            </a:r>
            <a:r>
              <a:rPr lang="fr-FR" dirty="0">
                <a:effectLst/>
                <a:latin typeface="Calibri" panose="020F0502020204030204" pitchFamily="34" charset="0"/>
              </a:rPr>
              <a:t> </a:t>
            </a:r>
            <a:r>
              <a:rPr lang="fr-FR" dirty="0" err="1">
                <a:effectLst/>
                <a:latin typeface="Calibri" panose="020F0502020204030204" pitchFamily="34" charset="0"/>
              </a:rPr>
              <a:t>quianducia</a:t>
            </a:r>
            <a:r>
              <a:rPr lang="fr-FR" dirty="0">
                <a:effectLst/>
                <a:latin typeface="Calibri" panose="020F0502020204030204" pitchFamily="34" charset="0"/>
              </a:rPr>
              <a:t> </a:t>
            </a:r>
            <a:r>
              <a:rPr lang="fr-FR" dirty="0" err="1">
                <a:effectLst/>
                <a:latin typeface="Calibri" panose="020F0502020204030204" pitchFamily="34" charset="0"/>
              </a:rPr>
              <a:t>conecep</a:t>
            </a:r>
            <a:r>
              <a:rPr lang="fr-FR" dirty="0">
                <a:effectLst/>
                <a:latin typeface="Calibri" panose="020F0502020204030204" pitchFamily="34" charset="0"/>
              </a:rPr>
              <a:t> </a:t>
            </a:r>
            <a:r>
              <a:rPr lang="fr-FR" dirty="0" err="1">
                <a:effectLst/>
                <a:latin typeface="Calibri" panose="020F0502020204030204" pitchFamily="34" charset="0"/>
              </a:rPr>
              <a:t>udament</a:t>
            </a:r>
            <a:r>
              <a:rPr lang="fr-FR" dirty="0">
                <a:effectLst/>
                <a:latin typeface="Calibri" panose="020F0502020204030204" pitchFamily="34" charset="0"/>
              </a:rPr>
              <a:t> </a:t>
            </a:r>
            <a:r>
              <a:rPr lang="fr-FR" dirty="0" err="1">
                <a:effectLst/>
                <a:latin typeface="Calibri" panose="020F0502020204030204" pitchFamily="34" charset="0"/>
              </a:rPr>
              <a:t>eostem</a:t>
            </a:r>
            <a:r>
              <a:rPr lang="fr-FR" dirty="0">
                <a:effectLst/>
                <a:latin typeface="Calibri" panose="020F0502020204030204" pitchFamily="34" charset="0"/>
              </a:rPr>
              <a:t> </a:t>
            </a:r>
            <a:r>
              <a:rPr lang="fr-FR" dirty="0" err="1">
                <a:effectLst/>
                <a:latin typeface="Calibri" panose="020F0502020204030204" pitchFamily="34" charset="0"/>
              </a:rPr>
              <a:t>quodiam</a:t>
            </a:r>
            <a:r>
              <a:rPr lang="fr-FR" dirty="0">
                <a:effectLst/>
                <a:latin typeface="Calibri" panose="020F0502020204030204" pitchFamily="34" charset="0"/>
              </a:rPr>
              <a:t> </a:t>
            </a:r>
            <a:r>
              <a:rPr lang="fr-FR" dirty="0" err="1">
                <a:effectLst/>
                <a:latin typeface="Calibri" panose="020F0502020204030204" pitchFamily="34" charset="0"/>
              </a:rPr>
              <a:t>voluptaspit</a:t>
            </a:r>
            <a:r>
              <a:rPr lang="fr-FR" dirty="0">
                <a:effectLst/>
                <a:latin typeface="Calibri" panose="020F0502020204030204" pitchFamily="34" charset="0"/>
              </a:rPr>
              <a:t> in </a:t>
            </a:r>
            <a:r>
              <a:rPr lang="fr-FR" dirty="0" err="1">
                <a:effectLst/>
                <a:latin typeface="Calibri" panose="020F0502020204030204" pitchFamily="34" charset="0"/>
              </a:rPr>
              <a:t>endant</a:t>
            </a:r>
            <a:r>
              <a:rPr lang="fr-FR" dirty="0">
                <a:effectLst/>
                <a:latin typeface="Calibri" panose="020F0502020204030204" pitchFamily="34" charset="0"/>
              </a:rPr>
              <a:t>.</a:t>
            </a:r>
          </a:p>
          <a:p>
            <a:r>
              <a:rPr lang="fr-FR" dirty="0">
                <a:effectLst/>
                <a:latin typeface="Calibri" panose="020F0502020204030204" pitchFamily="34" charset="0"/>
              </a:rPr>
              <a:t>On es </a:t>
            </a:r>
            <a:r>
              <a:rPr lang="fr-FR" dirty="0" err="1">
                <a:effectLst/>
                <a:latin typeface="Calibri" panose="020F0502020204030204" pitchFamily="34" charset="0"/>
              </a:rPr>
              <a:t>plandant</a:t>
            </a:r>
            <a:r>
              <a:rPr lang="fr-FR" dirty="0">
                <a:effectLst/>
                <a:latin typeface="Calibri" panose="020F0502020204030204" pitchFamily="34" charset="0"/>
              </a:rPr>
              <a:t> vit </a:t>
            </a:r>
            <a:r>
              <a:rPr lang="fr-FR" dirty="0" err="1">
                <a:effectLst/>
                <a:latin typeface="Calibri" panose="020F0502020204030204" pitchFamily="34" charset="0"/>
              </a:rPr>
              <a:t>andaniasi</a:t>
            </a:r>
            <a:r>
              <a:rPr lang="fr-FR" dirty="0">
                <a:effectLst/>
                <a:latin typeface="Calibri" panose="020F0502020204030204" pitchFamily="34" charset="0"/>
              </a:rPr>
              <a:t> qui </a:t>
            </a:r>
            <a:r>
              <a:rPr lang="fr-FR" dirty="0" err="1">
                <a:effectLst/>
                <a:latin typeface="Calibri" panose="020F0502020204030204" pitchFamily="34" charset="0"/>
              </a:rPr>
              <a:t>omnim</a:t>
            </a:r>
            <a:r>
              <a:rPr lang="fr-FR" dirty="0">
                <a:effectLst/>
                <a:latin typeface="Calibri" panose="020F0502020204030204" pitchFamily="34" charset="0"/>
              </a:rPr>
              <a:t> </a:t>
            </a:r>
            <a:r>
              <a:rPr lang="fr-FR" dirty="0" err="1">
                <a:effectLst/>
                <a:latin typeface="Calibri" panose="020F0502020204030204" pitchFamily="34" charset="0"/>
              </a:rPr>
              <a:t>hil</a:t>
            </a:r>
            <a:r>
              <a:rPr lang="fr-FR" dirty="0">
                <a:effectLst/>
                <a:latin typeface="Calibri" panose="020F0502020204030204" pitchFamily="34" charset="0"/>
              </a:rPr>
              <a:t> </a:t>
            </a:r>
            <a:r>
              <a:rPr lang="fr-FR" dirty="0" err="1">
                <a:effectLst/>
                <a:latin typeface="Calibri" panose="020F0502020204030204" pitchFamily="34" charset="0"/>
              </a:rPr>
              <a:t>eosam</a:t>
            </a:r>
            <a:r>
              <a:rPr lang="fr-FR" dirty="0">
                <a:effectLst/>
                <a:latin typeface="Calibri" panose="020F0502020204030204" pitchFamily="34" charset="0"/>
              </a:rPr>
              <a:t>, </a:t>
            </a:r>
            <a:r>
              <a:rPr lang="fr-FR" dirty="0" err="1">
                <a:effectLst/>
                <a:latin typeface="Calibri" panose="020F0502020204030204" pitchFamily="34" charset="0"/>
              </a:rPr>
              <a:t>sitius</a:t>
            </a:r>
            <a:r>
              <a:rPr lang="fr-FR" dirty="0">
                <a:effectLst/>
                <a:latin typeface="Calibri" panose="020F0502020204030204" pitchFamily="34" charset="0"/>
              </a:rPr>
              <a:t>, </a:t>
            </a:r>
            <a:r>
              <a:rPr lang="fr-FR" dirty="0" err="1">
                <a:effectLst/>
                <a:latin typeface="Calibri" panose="020F0502020204030204" pitchFamily="34" charset="0"/>
              </a:rPr>
              <a:t>samus</a:t>
            </a:r>
            <a:r>
              <a:rPr lang="fr-FR" dirty="0">
                <a:effectLst/>
                <a:latin typeface="Calibri" panose="020F0502020204030204" pitchFamily="34" charset="0"/>
              </a:rPr>
              <a:t> </a:t>
            </a:r>
            <a:r>
              <a:rPr lang="fr-FR" dirty="0" err="1">
                <a:effectLst/>
                <a:latin typeface="Calibri" panose="020F0502020204030204" pitchFamily="34" charset="0"/>
              </a:rPr>
              <a:t>doluptatem</a:t>
            </a:r>
            <a:r>
              <a:rPr lang="fr-FR" dirty="0">
                <a:effectLst/>
                <a:latin typeface="Calibri" panose="020F0502020204030204" pitchFamily="34" charset="0"/>
              </a:rPr>
              <a:t> id </a:t>
            </a:r>
            <a:r>
              <a:rPr lang="fr-FR" dirty="0" err="1">
                <a:effectLst/>
                <a:latin typeface="Calibri" panose="020F0502020204030204" pitchFamily="34" charset="0"/>
              </a:rPr>
              <a:t>magnim</a:t>
            </a:r>
            <a:r>
              <a:rPr lang="fr-FR" dirty="0">
                <a:effectLst/>
                <a:latin typeface="Calibri" panose="020F0502020204030204" pitchFamily="34" charset="0"/>
              </a:rPr>
              <a:t> et </a:t>
            </a:r>
            <a:r>
              <a:rPr lang="fr-FR" dirty="0" err="1">
                <a:effectLst/>
                <a:latin typeface="Calibri" panose="020F0502020204030204" pitchFamily="34" charset="0"/>
              </a:rPr>
              <a:t>eos</a:t>
            </a:r>
            <a:r>
              <a:rPr lang="fr-FR" dirty="0">
                <a:effectLst/>
                <a:latin typeface="Calibri" panose="020F0502020204030204" pitchFamily="34" charset="0"/>
              </a:rPr>
              <a:t> </a:t>
            </a:r>
            <a:r>
              <a:rPr lang="fr-FR" dirty="0" err="1">
                <a:effectLst/>
                <a:latin typeface="Calibri" panose="020F0502020204030204" pitchFamily="34" charset="0"/>
              </a:rPr>
              <a:t>maio</a:t>
            </a:r>
            <a:r>
              <a:rPr lang="fr-FR" dirty="0">
                <a:effectLst/>
                <a:latin typeface="Calibri" panose="020F0502020204030204" pitchFamily="34" charset="0"/>
              </a:rPr>
              <a:t> et, </a:t>
            </a:r>
            <a:r>
              <a:rPr lang="fr-FR" dirty="0" err="1">
                <a:effectLst/>
                <a:latin typeface="Calibri" panose="020F0502020204030204" pitchFamily="34" charset="0"/>
              </a:rPr>
              <a:t>vention</a:t>
            </a:r>
            <a:r>
              <a:rPr lang="fr-FR" dirty="0">
                <a:effectLst/>
                <a:latin typeface="Calibri" panose="020F0502020204030204" pitchFamily="34" charset="0"/>
              </a:rPr>
              <a:t> </a:t>
            </a:r>
            <a:r>
              <a:rPr lang="fr-FR" dirty="0" err="1">
                <a:effectLst/>
                <a:latin typeface="Calibri" panose="020F0502020204030204" pitchFamily="34" charset="0"/>
              </a:rPr>
              <a:t>perae</a:t>
            </a:r>
            <a:r>
              <a:rPr lang="fr-FR" dirty="0">
                <a:effectLst/>
                <a:latin typeface="Calibri" panose="020F0502020204030204" pitchFamily="34" charset="0"/>
              </a:rPr>
              <a:t> </a:t>
            </a:r>
            <a:r>
              <a:rPr lang="fr-FR" dirty="0" err="1">
                <a:effectLst/>
                <a:latin typeface="Calibri" panose="020F0502020204030204" pitchFamily="34" charset="0"/>
              </a:rPr>
              <a:t>natemposam</a:t>
            </a:r>
            <a:r>
              <a:rPr lang="fr-FR" dirty="0">
                <a:effectLst/>
                <a:latin typeface="Calibri" panose="020F0502020204030204" pitchFamily="34" charset="0"/>
              </a:rPr>
              <a:t> ra </a:t>
            </a:r>
            <a:r>
              <a:rPr lang="fr-FR" dirty="0" err="1">
                <a:effectLst/>
                <a:latin typeface="Calibri" panose="020F0502020204030204" pitchFamily="34" charset="0"/>
              </a:rPr>
              <a:t>dunt</a:t>
            </a:r>
            <a:r>
              <a:rPr lang="fr-FR" dirty="0">
                <a:effectLst/>
                <a:latin typeface="Calibri" panose="020F0502020204030204" pitchFamily="34" charset="0"/>
              </a:rPr>
              <a:t> </a:t>
            </a:r>
            <a:r>
              <a:rPr lang="fr-FR" dirty="0" err="1">
                <a:effectLst/>
                <a:latin typeface="Calibri" panose="020F0502020204030204" pitchFamily="34" charset="0"/>
              </a:rPr>
              <a:t>dolut</a:t>
            </a:r>
            <a:r>
              <a:rPr lang="fr-FR" dirty="0">
                <a:effectLst/>
                <a:latin typeface="Calibri" panose="020F0502020204030204" pitchFamily="34" charset="0"/>
              </a:rPr>
              <a:t> qui </a:t>
            </a:r>
            <a:r>
              <a:rPr lang="fr-FR" dirty="0" err="1">
                <a:effectLst/>
                <a:latin typeface="Calibri" panose="020F0502020204030204" pitchFamily="34" charset="0"/>
              </a:rPr>
              <a:t>aliqui</a:t>
            </a:r>
            <a:r>
              <a:rPr lang="fr-FR" dirty="0">
                <a:effectLst/>
                <a:latin typeface="Calibri" panose="020F0502020204030204" pitchFamily="34" charset="0"/>
              </a:rPr>
              <a:t> </a:t>
            </a:r>
            <a:r>
              <a:rPr lang="fr-FR" dirty="0" err="1">
                <a:effectLst/>
                <a:latin typeface="Calibri" panose="020F0502020204030204" pitchFamily="34" charset="0"/>
              </a:rPr>
              <a:t>comnis</a:t>
            </a:r>
            <a:r>
              <a:rPr lang="fr-FR" dirty="0">
                <a:effectLst/>
                <a:latin typeface="Calibri" panose="020F0502020204030204" pitchFamily="34" charset="0"/>
              </a:rPr>
              <a:t> et que </a:t>
            </a:r>
            <a:r>
              <a:rPr lang="fr-FR" dirty="0" err="1">
                <a:effectLst/>
                <a:latin typeface="Calibri" panose="020F0502020204030204" pitchFamily="34" charset="0"/>
              </a:rPr>
              <a:t>reic</a:t>
            </a:r>
            <a:r>
              <a:rPr lang="fr-FR" dirty="0">
                <a:effectLst/>
                <a:latin typeface="Calibri" panose="020F0502020204030204" pitchFamily="34" charset="0"/>
              </a:rPr>
              <a:t> </a:t>
            </a:r>
            <a:r>
              <a:rPr lang="fr-FR" dirty="0" err="1">
                <a:effectLst/>
                <a:latin typeface="Calibri" panose="020F0502020204030204" pitchFamily="34" charset="0"/>
              </a:rPr>
              <a:t>tempor</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lam</a:t>
            </a:r>
            <a:r>
              <a:rPr lang="fr-FR" dirty="0">
                <a:effectLst/>
                <a:latin typeface="Calibri" panose="020F0502020204030204" pitchFamily="34" charset="0"/>
              </a:rPr>
              <a:t>, </a:t>
            </a:r>
            <a:r>
              <a:rPr lang="fr-FR" dirty="0" err="1">
                <a:effectLst/>
                <a:latin typeface="Calibri" panose="020F0502020204030204" pitchFamily="34" charset="0"/>
              </a:rPr>
              <a:t>vel</a:t>
            </a:r>
            <a:r>
              <a:rPr lang="fr-FR" dirty="0">
                <a:effectLst/>
                <a:latin typeface="Calibri" panose="020F0502020204030204" pitchFamily="34" charset="0"/>
              </a:rPr>
              <a:t> </a:t>
            </a:r>
            <a:r>
              <a:rPr lang="fr-FR" dirty="0" err="1">
                <a:effectLst/>
                <a:latin typeface="Calibri" panose="020F0502020204030204" pitchFamily="34" charset="0"/>
              </a:rPr>
              <a:t>eossundebit</a:t>
            </a:r>
            <a:r>
              <a:rPr lang="fr-FR" dirty="0">
                <a:effectLst/>
                <a:latin typeface="Calibri" panose="020F0502020204030204" pitchFamily="34" charset="0"/>
              </a:rPr>
              <a:t> quia </a:t>
            </a:r>
            <a:r>
              <a:rPr lang="fr-FR" dirty="0" err="1">
                <a:effectLst/>
                <a:latin typeface="Calibri" panose="020F0502020204030204" pitchFamily="34" charset="0"/>
              </a:rPr>
              <a:t>nonsequi</a:t>
            </a:r>
            <a:r>
              <a:rPr lang="fr-FR" dirty="0">
                <a:effectLst/>
                <a:latin typeface="Calibri" panose="020F0502020204030204" pitchFamily="34" charset="0"/>
              </a:rPr>
              <a:t> </a:t>
            </a:r>
            <a:r>
              <a:rPr lang="fr-FR" dirty="0" err="1">
                <a:effectLst/>
                <a:latin typeface="Calibri" panose="020F0502020204030204" pitchFamily="34" charset="0"/>
              </a:rPr>
              <a:t>quamus</a:t>
            </a:r>
            <a:r>
              <a:rPr lang="fr-FR" dirty="0">
                <a:effectLst/>
                <a:latin typeface="Calibri" panose="020F0502020204030204" pitchFamily="34" charset="0"/>
              </a:rPr>
              <a:t> </a:t>
            </a:r>
            <a:r>
              <a:rPr lang="fr-FR" dirty="0" err="1">
                <a:effectLst/>
                <a:latin typeface="Calibri" panose="020F0502020204030204" pitchFamily="34" charset="0"/>
              </a:rPr>
              <a:t>aut</a:t>
            </a:r>
            <a:r>
              <a:rPr lang="fr-FR" dirty="0">
                <a:effectLst/>
                <a:latin typeface="Calibri" panose="020F0502020204030204" pitchFamily="34" charset="0"/>
              </a:rPr>
              <a:t> dis es que que </a:t>
            </a:r>
            <a:r>
              <a:rPr lang="fr-FR" dirty="0" err="1">
                <a:effectLst/>
                <a:latin typeface="Calibri" panose="020F0502020204030204" pitchFamily="34" charset="0"/>
              </a:rPr>
              <a:t>optatibusda</a:t>
            </a:r>
            <a:r>
              <a:rPr lang="fr-FR" dirty="0">
                <a:effectLst/>
                <a:latin typeface="Calibri" panose="020F0502020204030204" pitchFamily="34" charset="0"/>
              </a:rPr>
              <a:t> </a:t>
            </a:r>
            <a:r>
              <a:rPr lang="fr-FR" dirty="0" err="1">
                <a:effectLst/>
                <a:latin typeface="Calibri" panose="020F0502020204030204" pitchFamily="34" charset="0"/>
              </a:rPr>
              <a:t>conse</a:t>
            </a:r>
            <a:r>
              <a:rPr lang="fr-FR" dirty="0">
                <a:effectLst/>
                <a:latin typeface="Calibri" panose="020F0502020204030204" pitchFamily="34" charset="0"/>
              </a:rPr>
              <a:t> la </a:t>
            </a:r>
            <a:r>
              <a:rPr lang="fr-FR" dirty="0" err="1">
                <a:effectLst/>
                <a:latin typeface="Calibri" panose="020F0502020204030204" pitchFamily="34" charset="0"/>
              </a:rPr>
              <a:t>volor</a:t>
            </a:r>
            <a:r>
              <a:rPr lang="fr-FR" dirty="0">
                <a:effectLst/>
                <a:latin typeface="Calibri" panose="020F0502020204030204" pitchFamily="34" charset="0"/>
              </a:rPr>
              <a:t> si ut </a:t>
            </a:r>
            <a:r>
              <a:rPr lang="fr-FR" dirty="0" err="1">
                <a:effectLst/>
                <a:latin typeface="Calibri" panose="020F0502020204030204" pitchFamily="34" charset="0"/>
              </a:rPr>
              <a:t>exere</a:t>
            </a:r>
            <a:r>
              <a:rPr lang="fr-FR" dirty="0">
                <a:effectLst/>
                <a:latin typeface="Calibri" panose="020F0502020204030204" pitchFamily="34" charset="0"/>
              </a:rPr>
              <a:t> nem quia </a:t>
            </a:r>
            <a:r>
              <a:rPr lang="fr-FR" dirty="0" err="1">
                <a:effectLst/>
                <a:latin typeface="Calibri" panose="020F0502020204030204" pitchFamily="34" charset="0"/>
              </a:rPr>
              <a:t>velest</a:t>
            </a:r>
            <a:r>
              <a:rPr lang="fr-FR" dirty="0">
                <a:effectLst/>
                <a:latin typeface="Calibri" panose="020F0502020204030204" pitchFamily="34" charset="0"/>
              </a:rPr>
              <a:t>, et </a:t>
            </a:r>
            <a:r>
              <a:rPr lang="fr-FR" dirty="0" err="1">
                <a:effectLst/>
                <a:latin typeface="Calibri" panose="020F0502020204030204" pitchFamily="34" charset="0"/>
              </a:rPr>
              <a:t>velitiis</a:t>
            </a:r>
            <a:r>
              <a:rPr lang="fr-FR" dirty="0">
                <a:effectLst/>
                <a:latin typeface="Calibri" panose="020F0502020204030204" pitchFamily="34" charset="0"/>
              </a:rPr>
              <a:t> </a:t>
            </a:r>
            <a:r>
              <a:rPr lang="fr-FR" dirty="0" err="1">
                <a:effectLst/>
                <a:latin typeface="Calibri" panose="020F0502020204030204" pitchFamily="34" charset="0"/>
              </a:rPr>
              <a:t>ea</a:t>
            </a:r>
            <a:r>
              <a:rPr lang="fr-FR" dirty="0">
                <a:effectLst/>
                <a:latin typeface="Calibri" panose="020F0502020204030204" pitchFamily="34" charset="0"/>
              </a:rPr>
              <a:t> </a:t>
            </a:r>
            <a:r>
              <a:rPr lang="fr-FR" dirty="0" err="1">
                <a:effectLst/>
                <a:latin typeface="Calibri" panose="020F0502020204030204" pitchFamily="34" charset="0"/>
              </a:rPr>
              <a:t>nis</a:t>
            </a:r>
            <a:r>
              <a:rPr lang="fr-FR" dirty="0">
                <a:effectLst/>
                <a:latin typeface="Calibri" panose="020F0502020204030204" pitchFamily="34" charset="0"/>
              </a:rPr>
              <a:t> non </a:t>
            </a:r>
            <a:r>
              <a:rPr lang="fr-FR" dirty="0" err="1">
                <a:effectLst/>
                <a:latin typeface="Calibri" panose="020F0502020204030204" pitchFamily="34" charset="0"/>
              </a:rPr>
              <a:t>rerfere</a:t>
            </a:r>
            <a:r>
              <a:rPr lang="fr-FR" dirty="0">
                <a:effectLst/>
                <a:latin typeface="Calibri" panose="020F0502020204030204" pitchFamily="34" charset="0"/>
              </a:rPr>
              <a:t> </a:t>
            </a:r>
            <a:r>
              <a:rPr lang="fr-FR" dirty="0" err="1">
                <a:effectLst/>
                <a:latin typeface="Calibri" panose="020F0502020204030204" pitchFamily="34" charset="0"/>
              </a:rPr>
              <a:t>puditibus</a:t>
            </a:r>
            <a:r>
              <a:rPr lang="fr-FR" dirty="0">
                <a:effectLst/>
                <a:latin typeface="Calibri" panose="020F0502020204030204" pitchFamily="34" charset="0"/>
              </a:rPr>
              <a:t>, </a:t>
            </a:r>
            <a:r>
              <a:rPr lang="fr-FR" dirty="0" err="1">
                <a:effectLst/>
                <a:latin typeface="Calibri" panose="020F0502020204030204" pitchFamily="34" charset="0"/>
              </a:rPr>
              <a:t>simolestibus</a:t>
            </a:r>
            <a:r>
              <a:rPr lang="fr-FR" dirty="0">
                <a:effectLst/>
                <a:latin typeface="Calibri" panose="020F0502020204030204" pitchFamily="34" charset="0"/>
              </a:rPr>
              <a:t> </a:t>
            </a:r>
            <a:r>
              <a:rPr lang="fr-FR" dirty="0" err="1">
                <a:effectLst/>
                <a:latin typeface="Calibri" panose="020F0502020204030204" pitchFamily="34" charset="0"/>
              </a:rPr>
              <a:t>dolecep</a:t>
            </a:r>
            <a:r>
              <a:rPr lang="fr-FR" dirty="0">
                <a:effectLst/>
                <a:latin typeface="Calibri" panose="020F0502020204030204" pitchFamily="34" charset="0"/>
              </a:rPr>
              <a:t> </a:t>
            </a:r>
            <a:r>
              <a:rPr lang="fr-FR" dirty="0" err="1">
                <a:effectLst/>
                <a:latin typeface="Calibri" panose="020F0502020204030204" pitchFamily="34" charset="0"/>
              </a:rPr>
              <a:t>udanda</a:t>
            </a:r>
            <a:r>
              <a:rPr lang="fr-FR" dirty="0">
                <a:effectLst/>
                <a:latin typeface="Calibri" panose="020F0502020204030204" pitchFamily="34" charset="0"/>
              </a:rPr>
              <a:t> </a:t>
            </a:r>
            <a:r>
              <a:rPr lang="fr-FR" dirty="0" err="1">
                <a:effectLst/>
                <a:latin typeface="Calibri" panose="020F0502020204030204" pitchFamily="34" charset="0"/>
              </a:rPr>
              <a:t>ium</a:t>
            </a:r>
            <a:r>
              <a:rPr lang="fr-FR" dirty="0">
                <a:effectLst/>
                <a:latin typeface="Calibri" panose="020F0502020204030204" pitchFamily="34" charset="0"/>
              </a:rPr>
              <a:t> </a:t>
            </a:r>
            <a:r>
              <a:rPr lang="fr-FR" dirty="0" err="1">
                <a:effectLst/>
                <a:latin typeface="Calibri" panose="020F0502020204030204" pitchFamily="34" charset="0"/>
              </a:rPr>
              <a:t>conseque</a:t>
            </a:r>
            <a:r>
              <a:rPr lang="fr-FR" dirty="0">
                <a:effectLst/>
                <a:latin typeface="Calibri" panose="020F0502020204030204" pitchFamily="34" charset="0"/>
              </a:rPr>
              <a:t> </a:t>
            </a:r>
            <a:r>
              <a:rPr lang="fr-FR" dirty="0" err="1">
                <a:effectLst/>
                <a:latin typeface="Calibri" panose="020F0502020204030204" pitchFamily="34" charset="0"/>
              </a:rPr>
              <a:t>sim</a:t>
            </a:r>
            <a:r>
              <a:rPr lang="fr-FR" dirty="0">
                <a:effectLst/>
                <a:latin typeface="Calibri" panose="020F0502020204030204" pitchFamily="34" charset="0"/>
              </a:rPr>
              <a:t> </a:t>
            </a:r>
            <a:r>
              <a:rPr lang="fr-FR" dirty="0" err="1">
                <a:effectLst/>
                <a:latin typeface="Calibri" panose="020F0502020204030204" pitchFamily="34" charset="0"/>
              </a:rPr>
              <a:t>fugitec</a:t>
            </a:r>
            <a:r>
              <a:rPr lang="fr-FR" dirty="0">
                <a:effectLst/>
                <a:latin typeface="Calibri" panose="020F0502020204030204" pitchFamily="34" charset="0"/>
              </a:rPr>
              <a:t> </a:t>
            </a:r>
            <a:r>
              <a:rPr lang="fr-FR" dirty="0" err="1">
                <a:effectLst/>
                <a:latin typeface="Calibri" panose="020F0502020204030204" pitchFamily="34" charset="0"/>
              </a:rPr>
              <a:t>temperatur</a:t>
            </a:r>
            <a:r>
              <a:rPr lang="fr-FR" dirty="0">
                <a:effectLst/>
                <a:latin typeface="Calibri" panose="020F0502020204030204" pitchFamily="34" charset="0"/>
              </a:rPr>
              <a:t> </a:t>
            </a:r>
            <a:r>
              <a:rPr lang="fr-FR" dirty="0" err="1">
                <a:effectLst/>
                <a:latin typeface="Calibri" panose="020F0502020204030204" pitchFamily="34" charset="0"/>
              </a:rPr>
              <a:t>am</a:t>
            </a:r>
            <a:r>
              <a:rPr lang="fr-FR" dirty="0">
                <a:effectLst/>
                <a:latin typeface="Calibri" panose="020F0502020204030204" pitchFamily="34" charset="0"/>
              </a:rPr>
              <a:t>, </a:t>
            </a:r>
            <a:r>
              <a:rPr lang="fr-FR" dirty="0" err="1">
                <a:effectLst/>
                <a:latin typeface="Calibri" panose="020F0502020204030204" pitchFamily="34" charset="0"/>
              </a:rPr>
              <a:t>inum</a:t>
            </a:r>
            <a:r>
              <a:rPr lang="fr-FR" dirty="0">
                <a:effectLst/>
                <a:latin typeface="Calibri" panose="020F0502020204030204" pitchFamily="34" charset="0"/>
              </a:rPr>
              <a:t> que </a:t>
            </a:r>
            <a:r>
              <a:rPr lang="fr-FR" dirty="0" err="1">
                <a:effectLst/>
                <a:latin typeface="Calibri" panose="020F0502020204030204" pitchFamily="34" charset="0"/>
              </a:rPr>
              <a:t>pra</a:t>
            </a:r>
            <a:r>
              <a:rPr lang="fr-FR" dirty="0">
                <a:effectLst/>
                <a:latin typeface="Calibri" panose="020F0502020204030204" pitchFamily="34" charset="0"/>
              </a:rPr>
              <a:t> </a:t>
            </a:r>
            <a:r>
              <a:rPr lang="fr-FR" dirty="0" err="1">
                <a:effectLst/>
                <a:latin typeface="Calibri" panose="020F0502020204030204" pitchFamily="34" charset="0"/>
              </a:rPr>
              <a:t>suntotat</a:t>
            </a:r>
            <a:r>
              <a:rPr lang="fr-FR" dirty="0">
                <a:effectLst/>
                <a:latin typeface="Calibri" panose="020F0502020204030204" pitchFamily="34" charset="0"/>
              </a:rPr>
              <a:t> </a:t>
            </a:r>
            <a:r>
              <a:rPr lang="fr-FR" dirty="0" err="1">
                <a:effectLst/>
                <a:latin typeface="Calibri" panose="020F0502020204030204" pitchFamily="34" charset="0"/>
              </a:rPr>
              <a:t>lant</a:t>
            </a:r>
            <a:r>
              <a:rPr lang="fr-FR" dirty="0">
                <a:effectLst/>
                <a:latin typeface="Calibri" panose="020F0502020204030204" pitchFamily="34" charset="0"/>
              </a:rPr>
              <a:t> </a:t>
            </a:r>
            <a:r>
              <a:rPr lang="fr-FR" dirty="0" err="1">
                <a:effectLst/>
                <a:latin typeface="Calibri" panose="020F0502020204030204" pitchFamily="34" charset="0"/>
              </a:rPr>
              <a:t>omnitia</a:t>
            </a:r>
            <a:r>
              <a:rPr lang="fr-FR" dirty="0">
                <a:effectLst/>
                <a:latin typeface="Calibri" panose="020F0502020204030204" pitchFamily="34" charset="0"/>
              </a:rPr>
              <a:t> net </a:t>
            </a:r>
            <a:r>
              <a:rPr lang="fr-FR" dirty="0" err="1">
                <a:effectLst/>
                <a:latin typeface="Calibri" panose="020F0502020204030204" pitchFamily="34" charset="0"/>
              </a:rPr>
              <a:t>re</a:t>
            </a:r>
            <a:r>
              <a:rPr lang="fr-FR" dirty="0">
                <a:effectLst/>
                <a:latin typeface="Calibri" panose="020F0502020204030204" pitchFamily="34" charset="0"/>
              </a:rPr>
              <a:t> </a:t>
            </a:r>
            <a:r>
              <a:rPr lang="fr-FR" dirty="0" err="1">
                <a:effectLst/>
                <a:latin typeface="Calibri" panose="020F0502020204030204" pitchFamily="34" charset="0"/>
              </a:rPr>
              <a:t>voloren</a:t>
            </a:r>
            <a:r>
              <a:rPr lang="fr-FR" dirty="0">
                <a:effectLst/>
                <a:latin typeface="Calibri" panose="020F0502020204030204" pitchFamily="34" charset="0"/>
              </a:rPr>
              <a:t> </a:t>
            </a:r>
            <a:r>
              <a:rPr lang="fr-FR" dirty="0" err="1">
                <a:effectLst/>
                <a:latin typeface="Calibri" panose="020F0502020204030204" pitchFamily="34" charset="0"/>
              </a:rPr>
              <a:t>deliquam</a:t>
            </a:r>
            <a:r>
              <a:rPr lang="fr-FR" dirty="0">
                <a:effectLst/>
                <a:latin typeface="Calibri" panose="020F0502020204030204" pitchFamily="34" charset="0"/>
              </a:rPr>
              <a:t>, tem. </a:t>
            </a:r>
            <a:r>
              <a:rPr lang="fr-FR" dirty="0" err="1">
                <a:effectLst/>
                <a:latin typeface="Calibri" panose="020F0502020204030204" pitchFamily="34" charset="0"/>
              </a:rPr>
              <a:t>Pel</a:t>
            </a:r>
            <a:r>
              <a:rPr lang="fr-FR" dirty="0">
                <a:effectLst/>
                <a:latin typeface="Calibri" panose="020F0502020204030204" pitchFamily="34" charset="0"/>
              </a:rPr>
              <a:t> </a:t>
            </a:r>
            <a:r>
              <a:rPr lang="fr-FR" dirty="0" err="1">
                <a:effectLst/>
                <a:latin typeface="Calibri" panose="020F0502020204030204" pitchFamily="34" charset="0"/>
              </a:rPr>
              <a:t>im</a:t>
            </a:r>
            <a:r>
              <a:rPr lang="fr-FR" dirty="0">
                <a:effectLst/>
                <a:latin typeface="Calibri" panose="020F0502020204030204" pitchFamily="34" charset="0"/>
              </a:rPr>
              <a:t> </a:t>
            </a:r>
            <a:r>
              <a:rPr lang="fr-FR" dirty="0" err="1">
                <a:effectLst/>
                <a:latin typeface="Calibri" panose="020F0502020204030204" pitchFamily="34" charset="0"/>
              </a:rPr>
              <a:t>quasperem</a:t>
            </a:r>
            <a:r>
              <a:rPr lang="fr-FR" dirty="0">
                <a:effectLst/>
                <a:latin typeface="Calibri" panose="020F0502020204030204" pitchFamily="34" charset="0"/>
              </a:rPr>
              <a:t>. </a:t>
            </a:r>
            <a:r>
              <a:rPr lang="fr-FR" dirty="0" err="1">
                <a:effectLst/>
                <a:latin typeface="Calibri" panose="020F0502020204030204" pitchFamily="34" charset="0"/>
              </a:rPr>
              <a:t>Itatempor</a:t>
            </a:r>
            <a:r>
              <a:rPr lang="fr-FR" dirty="0">
                <a:effectLst/>
                <a:latin typeface="Calibri" panose="020F0502020204030204" pitchFamily="34" charset="0"/>
              </a:rPr>
              <a:t> recta </a:t>
            </a:r>
            <a:r>
              <a:rPr lang="fr-FR" dirty="0" err="1">
                <a:effectLst/>
                <a:latin typeface="Calibri" panose="020F0502020204030204" pitchFamily="34" charset="0"/>
              </a:rPr>
              <a:t>sum</a:t>
            </a:r>
            <a:r>
              <a:rPr lang="fr-FR" dirty="0">
                <a:effectLst/>
                <a:latin typeface="Calibri" panose="020F0502020204030204" pitchFamily="34" charset="0"/>
              </a:rPr>
              <a:t> </a:t>
            </a:r>
            <a:r>
              <a:rPr lang="fr-FR" dirty="0" err="1">
                <a:effectLst/>
                <a:latin typeface="Calibri" panose="020F0502020204030204" pitchFamily="34" charset="0"/>
              </a:rPr>
              <a:t>reperunt</a:t>
            </a:r>
            <a:r>
              <a:rPr lang="fr-FR" dirty="0">
                <a:effectLst/>
                <a:latin typeface="Calibri" panose="020F0502020204030204" pitchFamily="34" charset="0"/>
              </a:rPr>
              <a:t> es </a:t>
            </a:r>
            <a:r>
              <a:rPr lang="fr-FR" dirty="0" err="1">
                <a:effectLst/>
                <a:latin typeface="Calibri" panose="020F0502020204030204" pitchFamily="34" charset="0"/>
              </a:rPr>
              <a:t>aut</a:t>
            </a:r>
            <a:r>
              <a:rPr lang="fr-FR" dirty="0">
                <a:effectLst/>
                <a:latin typeface="Calibri" panose="020F0502020204030204" pitchFamily="34" charset="0"/>
              </a:rPr>
              <a:t> </a:t>
            </a:r>
            <a:r>
              <a:rPr lang="fr-FR" dirty="0" err="1">
                <a:effectLst/>
                <a:latin typeface="Calibri" panose="020F0502020204030204" pitchFamily="34" charset="0"/>
              </a:rPr>
              <a:t>latque</a:t>
            </a:r>
            <a:r>
              <a:rPr lang="fr-FR" dirty="0">
                <a:effectLst/>
                <a:latin typeface="Calibri" panose="020F0502020204030204" pitchFamily="34" charset="0"/>
              </a:rPr>
              <a:t> </a:t>
            </a:r>
            <a:r>
              <a:rPr lang="fr-FR" dirty="0" err="1">
                <a:effectLst/>
                <a:latin typeface="Calibri" panose="020F0502020204030204" pitchFamily="34" charset="0"/>
              </a:rPr>
              <a:t>nobis</a:t>
            </a:r>
            <a:r>
              <a:rPr lang="fr-FR" dirty="0">
                <a:effectLst/>
                <a:latin typeface="Calibri" panose="020F0502020204030204" pitchFamily="34" charset="0"/>
              </a:rPr>
              <a:t> </a:t>
            </a:r>
            <a:r>
              <a:rPr lang="fr-FR" dirty="0" err="1">
                <a:effectLst/>
                <a:latin typeface="Calibri" panose="020F0502020204030204" pitchFamily="34" charset="0"/>
              </a:rPr>
              <a:t>asi</a:t>
            </a:r>
            <a:r>
              <a:rPr lang="fr-FR" dirty="0">
                <a:effectLst/>
                <a:latin typeface="Calibri" panose="020F0502020204030204" pitchFamily="34" charset="0"/>
              </a:rPr>
              <a:t> </a:t>
            </a:r>
            <a:r>
              <a:rPr lang="fr-FR" dirty="0" err="1">
                <a:effectLst/>
                <a:latin typeface="Calibri" panose="020F0502020204030204" pitchFamily="34" charset="0"/>
              </a:rPr>
              <a:t>accuscia</a:t>
            </a:r>
            <a:r>
              <a:rPr lang="fr-FR" dirty="0">
                <a:effectLst/>
                <a:latin typeface="Calibri" panose="020F0502020204030204" pitchFamily="34" charset="0"/>
              </a:rPr>
              <a:t> a </a:t>
            </a:r>
            <a:r>
              <a:rPr lang="fr-FR" dirty="0" err="1">
                <a:effectLst/>
                <a:latin typeface="Calibri" panose="020F0502020204030204" pitchFamily="34" charset="0"/>
              </a:rPr>
              <a:t>adi</a:t>
            </a:r>
            <a:r>
              <a:rPr lang="fr-FR" dirty="0">
                <a:effectLst/>
                <a:latin typeface="Calibri" panose="020F0502020204030204" pitchFamily="34" charset="0"/>
              </a:rPr>
              <a:t> cum </a:t>
            </a:r>
            <a:r>
              <a:rPr lang="fr-FR" dirty="0" err="1">
                <a:effectLst/>
                <a:latin typeface="Calibri" panose="020F0502020204030204" pitchFamily="34" charset="0"/>
              </a:rPr>
              <a:t>volupta</a:t>
            </a:r>
            <a:r>
              <a:rPr lang="fr-FR" dirty="0">
                <a:effectLst/>
                <a:latin typeface="Calibri" panose="020F0502020204030204" pitchFamily="34" charset="0"/>
              </a:rPr>
              <a:t> quo </a:t>
            </a:r>
            <a:r>
              <a:rPr lang="fr-FR" dirty="0" err="1">
                <a:effectLst/>
                <a:latin typeface="Calibri" panose="020F0502020204030204" pitchFamily="34" charset="0"/>
              </a:rPr>
              <a:t>occat</a:t>
            </a:r>
            <a:r>
              <a:rPr lang="fr-FR" dirty="0">
                <a:effectLst/>
                <a:latin typeface="Calibri" panose="020F0502020204030204" pitchFamily="34" charset="0"/>
              </a:rPr>
              <a:t> ut </a:t>
            </a:r>
            <a:r>
              <a:rPr lang="fr-FR" dirty="0" err="1">
                <a:effectLst/>
                <a:latin typeface="Calibri" panose="020F0502020204030204" pitchFamily="34" charset="0"/>
              </a:rPr>
              <a:t>fugia</a:t>
            </a:r>
            <a:r>
              <a:rPr lang="fr-FR" dirty="0">
                <a:effectLst/>
                <a:latin typeface="Calibri" panose="020F0502020204030204" pitchFamily="34" charset="0"/>
              </a:rPr>
              <a:t>.</a:t>
            </a:r>
          </a:p>
        </p:txBody>
      </p:sp>
      <p:pic>
        <p:nvPicPr>
          <p:cNvPr id="11" name="Image 10">
            <a:extLst>
              <a:ext uri="{FF2B5EF4-FFF2-40B4-BE49-F238E27FC236}">
                <a16:creationId xmlns:a16="http://schemas.microsoft.com/office/drawing/2014/main" id="{CA554ED0-D022-0545-97F1-B5F59946F8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268611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 Addictions - Gris">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F276-B75D-5345-AFF9-16DEE691C86D}"/>
              </a:ext>
            </a:extLst>
          </p:cNvPr>
          <p:cNvSpPr>
            <a:spLocks noGrp="1"/>
          </p:cNvSpPr>
          <p:nvPr>
            <p:ph type="title" hasCustomPrompt="1"/>
          </p:nvPr>
        </p:nvSpPr>
        <p:spPr>
          <a:xfrm>
            <a:off x="1735200" y="998544"/>
            <a:ext cx="9918000" cy="558799"/>
          </a:xfrm>
        </p:spPr>
        <p:txBody>
          <a:bodyPr lIns="0" tIns="0" rIns="0" bIns="0" anchor="t" anchorCtr="0">
            <a:noAutofit/>
          </a:bodyPr>
          <a:lstStyle>
            <a:lvl1pPr>
              <a:lnSpc>
                <a:spcPct val="100000"/>
              </a:lnSpc>
              <a:defRPr sz="3500" b="0" i="0">
                <a:latin typeface="Calibri" panose="020F0502020204030204" pitchFamily="34" charset="0"/>
                <a:cs typeface="Calibri" panose="020F0502020204030204" pitchFamily="34" charset="0"/>
              </a:defRPr>
            </a:lvl1pPr>
          </a:lstStyle>
          <a:p>
            <a:r>
              <a:rPr lang="fr-FR" dirty="0"/>
              <a:t>Titre de la partie principale</a:t>
            </a:r>
          </a:p>
        </p:txBody>
      </p:sp>
      <p:sp>
        <p:nvSpPr>
          <p:cNvPr id="4" name="Espace réservé de la date 3">
            <a:extLst>
              <a:ext uri="{FF2B5EF4-FFF2-40B4-BE49-F238E27FC236}">
                <a16:creationId xmlns:a16="http://schemas.microsoft.com/office/drawing/2014/main" id="{06B983E4-D510-7E4F-B7BA-4BE9EE1FC068}"/>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FB7452B5-70D3-7C47-907D-F965981A48A1}"/>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91BAE5A9-D6C9-1644-9786-F9D561A85A36}"/>
              </a:ext>
            </a:extLst>
          </p:cNvPr>
          <p:cNvSpPr>
            <a:spLocks noGrp="1"/>
          </p:cNvSpPr>
          <p:nvPr>
            <p:ph type="sldNum" sz="quarter" idx="12"/>
          </p:nvPr>
        </p:nvSpPr>
        <p:spPr/>
        <p:txBody>
          <a:bodyPr/>
          <a:lstStyle/>
          <a:p>
            <a:fld id="{545DF0CA-4DB1-3547-92CA-B81B9E818829}" type="slidenum">
              <a:rPr lang="fr-FR" smtClean="0"/>
              <a:t>‹N°›</a:t>
            </a:fld>
            <a:endParaRPr lang="fr-FR"/>
          </a:p>
        </p:txBody>
      </p:sp>
      <p:sp>
        <p:nvSpPr>
          <p:cNvPr id="8" name="Espace réservé du texte 7">
            <a:extLst>
              <a:ext uri="{FF2B5EF4-FFF2-40B4-BE49-F238E27FC236}">
                <a16:creationId xmlns:a16="http://schemas.microsoft.com/office/drawing/2014/main" id="{1536C537-7F98-5643-86D3-1003B360D295}"/>
              </a:ext>
            </a:extLst>
          </p:cNvPr>
          <p:cNvSpPr>
            <a:spLocks noGrp="1"/>
          </p:cNvSpPr>
          <p:nvPr>
            <p:ph type="body" sz="quarter" idx="13" hasCustomPrompt="1"/>
          </p:nvPr>
        </p:nvSpPr>
        <p:spPr>
          <a:xfrm>
            <a:off x="1735200" y="1652745"/>
            <a:ext cx="9918000" cy="286896"/>
          </a:xfrm>
        </p:spPr>
        <p:txBody>
          <a:bodyPr lIns="0" tIns="0" rIns="0" bIns="0">
            <a:noAutofit/>
          </a:bodyPr>
          <a:lstStyle>
            <a:lvl1pPr marL="0" indent="0">
              <a:lnSpc>
                <a:spcPct val="100000"/>
              </a:lnSpc>
              <a:spcBef>
                <a:spcPts val="0"/>
              </a:spcBef>
              <a:buNone/>
              <a:defRPr sz="2000" b="1" i="0" cap="all" spc="60" baseline="0">
                <a:solidFill>
                  <a:schemeClr val="accent4"/>
                </a:solidFill>
                <a:latin typeface="Calibri" panose="020F0502020204030204" pitchFamily="34" charset="0"/>
                <a:cs typeface="Calibri" panose="020F0502020204030204" pitchFamily="34" charset="0"/>
              </a:defRPr>
            </a:lvl1pPr>
            <a:lvl2pPr marL="457200" indent="0">
              <a:buNone/>
              <a:defRPr b="1" i="0">
                <a:solidFill>
                  <a:schemeClr val="accent4"/>
                </a:solidFill>
                <a:latin typeface="Calibri" panose="020F0502020204030204" pitchFamily="34" charset="0"/>
                <a:cs typeface="Calibri" panose="020F0502020204030204" pitchFamily="34" charset="0"/>
              </a:defRPr>
            </a:lvl2pPr>
            <a:lvl3pPr marL="914400" indent="0">
              <a:buNone/>
              <a:defRPr b="1" i="0">
                <a:solidFill>
                  <a:schemeClr val="accent4"/>
                </a:solidFill>
                <a:latin typeface="Calibri" panose="020F0502020204030204" pitchFamily="34" charset="0"/>
                <a:cs typeface="Calibri" panose="020F0502020204030204" pitchFamily="34" charset="0"/>
              </a:defRPr>
            </a:lvl3pPr>
            <a:lvl4pPr marL="1371600" indent="0">
              <a:buNone/>
              <a:defRPr b="1" i="0">
                <a:solidFill>
                  <a:schemeClr val="accent4"/>
                </a:solidFill>
                <a:latin typeface="Calibri" panose="020F0502020204030204" pitchFamily="34" charset="0"/>
                <a:cs typeface="Calibri" panose="020F0502020204030204" pitchFamily="34" charset="0"/>
              </a:defRPr>
            </a:lvl4pPr>
            <a:lvl5pPr marL="1828800" indent="0">
              <a:buNone/>
              <a:defRPr b="1" i="0">
                <a:solidFill>
                  <a:schemeClr val="accent4"/>
                </a:solidFill>
                <a:latin typeface="Calibri" panose="020F0502020204030204" pitchFamily="34" charset="0"/>
                <a:cs typeface="Calibri" panose="020F0502020204030204" pitchFamily="34" charset="0"/>
              </a:defRPr>
            </a:lvl5pPr>
          </a:lstStyle>
          <a:p>
            <a:pPr lvl="0"/>
            <a:r>
              <a:rPr lang="fr-FR" dirty="0"/>
              <a:t>Titre de niveau 3</a:t>
            </a:r>
          </a:p>
        </p:txBody>
      </p:sp>
      <p:sp>
        <p:nvSpPr>
          <p:cNvPr id="9" name="Espace réservé du texte 8">
            <a:extLst>
              <a:ext uri="{FF2B5EF4-FFF2-40B4-BE49-F238E27FC236}">
                <a16:creationId xmlns:a16="http://schemas.microsoft.com/office/drawing/2014/main" id="{6C2E5DBE-9ACA-C24F-A7E0-9D60FD628202}"/>
              </a:ext>
            </a:extLst>
          </p:cNvPr>
          <p:cNvSpPr>
            <a:spLocks noGrp="1"/>
          </p:cNvSpPr>
          <p:nvPr>
            <p:ph type="body" sz="quarter" idx="14" hasCustomPrompt="1"/>
          </p:nvPr>
        </p:nvSpPr>
        <p:spPr>
          <a:xfrm>
            <a:off x="1735200" y="4222026"/>
            <a:ext cx="9918000" cy="295275"/>
          </a:xfrm>
        </p:spPr>
        <p:txBody>
          <a:bodyPr lIns="0" tIns="0" rIns="0" bIns="0">
            <a:noAutofit/>
          </a:bodyPr>
          <a:lstStyle>
            <a:lvl1pPr marL="0" indent="0">
              <a:lnSpc>
                <a:spcPct val="100000"/>
              </a:lnSpc>
              <a:spcBef>
                <a:spcPts val="0"/>
              </a:spcBef>
              <a:buNone/>
              <a:defRPr sz="2000" b="1" i="0" cap="all" spc="60" baseline="0">
                <a:solidFill>
                  <a:schemeClr val="accent4"/>
                </a:solidFill>
                <a:latin typeface="Calibri" panose="020F0502020204030204" pitchFamily="34" charset="0"/>
                <a:cs typeface="Calibri" panose="020F0502020204030204" pitchFamily="34" charset="0"/>
              </a:defRPr>
            </a:lvl1pPr>
          </a:lstStyle>
          <a:p>
            <a:pPr lvl="0"/>
            <a:r>
              <a:rPr lang="fr-FR" dirty="0"/>
              <a:t>Titre de niveau 3</a:t>
            </a:r>
          </a:p>
        </p:txBody>
      </p:sp>
      <p:pic>
        <p:nvPicPr>
          <p:cNvPr id="10" name="Image 9">
            <a:extLst>
              <a:ext uri="{FF2B5EF4-FFF2-40B4-BE49-F238E27FC236}">
                <a16:creationId xmlns:a16="http://schemas.microsoft.com/office/drawing/2014/main" id="{0BC4F43E-2EEF-E24C-A450-6E340A7EA3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34966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ddictions - Planche Pictos">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DE8202F-AF10-8A4D-BF6D-CCE14B37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6000" y="2055600"/>
            <a:ext cx="1257300" cy="1930400"/>
          </a:xfrm>
          <a:prstGeom prst="rect">
            <a:avLst/>
          </a:prstGeom>
        </p:spPr>
      </p:pic>
      <p:pic>
        <p:nvPicPr>
          <p:cNvPr id="8" name="Image 7">
            <a:extLst>
              <a:ext uri="{FF2B5EF4-FFF2-40B4-BE49-F238E27FC236}">
                <a16:creationId xmlns:a16="http://schemas.microsoft.com/office/drawing/2014/main" id="{B6B30AFE-7CF1-AE49-8F8D-AC2799022C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18420" y="2055600"/>
            <a:ext cx="1257300" cy="1930400"/>
          </a:xfrm>
          <a:prstGeom prst="rect">
            <a:avLst/>
          </a:prstGeom>
        </p:spPr>
      </p:pic>
      <p:pic>
        <p:nvPicPr>
          <p:cNvPr id="10" name="Image 9">
            <a:extLst>
              <a:ext uri="{FF2B5EF4-FFF2-40B4-BE49-F238E27FC236}">
                <a16:creationId xmlns:a16="http://schemas.microsoft.com/office/drawing/2014/main" id="{091880F9-B575-5548-9A0C-2C68A5BAC2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12000" y="2055600"/>
            <a:ext cx="1257300" cy="1930400"/>
          </a:xfrm>
          <a:prstGeom prst="rect">
            <a:avLst/>
          </a:prstGeom>
        </p:spPr>
      </p:pic>
      <p:pic>
        <p:nvPicPr>
          <p:cNvPr id="12" name="Image 11">
            <a:extLst>
              <a:ext uri="{FF2B5EF4-FFF2-40B4-BE49-F238E27FC236}">
                <a16:creationId xmlns:a16="http://schemas.microsoft.com/office/drawing/2014/main" id="{9F4E0A4F-33CC-E143-9029-EB9D480CC63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91744" y="2055600"/>
            <a:ext cx="1257300" cy="1930400"/>
          </a:xfrm>
          <a:prstGeom prst="rect">
            <a:avLst/>
          </a:prstGeom>
        </p:spPr>
      </p:pic>
      <p:pic>
        <p:nvPicPr>
          <p:cNvPr id="14" name="Image 13">
            <a:extLst>
              <a:ext uri="{FF2B5EF4-FFF2-40B4-BE49-F238E27FC236}">
                <a16:creationId xmlns:a16="http://schemas.microsoft.com/office/drawing/2014/main" id="{27D1B18F-0FF0-C14C-B267-49A22062BC5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65068" y="2055600"/>
            <a:ext cx="1257300" cy="1930400"/>
          </a:xfrm>
          <a:prstGeom prst="rect">
            <a:avLst/>
          </a:prstGeom>
        </p:spPr>
      </p:pic>
      <p:pic>
        <p:nvPicPr>
          <p:cNvPr id="16" name="Image 15">
            <a:extLst>
              <a:ext uri="{FF2B5EF4-FFF2-40B4-BE49-F238E27FC236}">
                <a16:creationId xmlns:a16="http://schemas.microsoft.com/office/drawing/2014/main" id="{62A642E3-F30F-6C48-AF1C-2C5A20B6F595}"/>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8038392" y="2055600"/>
            <a:ext cx="1257300" cy="1917700"/>
          </a:xfrm>
          <a:prstGeom prst="rect">
            <a:avLst/>
          </a:prstGeom>
        </p:spPr>
      </p:pic>
      <p:pic>
        <p:nvPicPr>
          <p:cNvPr id="18" name="Image 17">
            <a:extLst>
              <a:ext uri="{FF2B5EF4-FFF2-40B4-BE49-F238E27FC236}">
                <a16:creationId xmlns:a16="http://schemas.microsoft.com/office/drawing/2014/main" id="{B1DD0F3E-54A2-BB4B-A6C7-00B9209C51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746000" y="4604400"/>
            <a:ext cx="1257300" cy="1930400"/>
          </a:xfrm>
          <a:prstGeom prst="rect">
            <a:avLst/>
          </a:prstGeom>
        </p:spPr>
      </p:pic>
      <p:pic>
        <p:nvPicPr>
          <p:cNvPr id="20" name="Image 19">
            <a:extLst>
              <a:ext uri="{FF2B5EF4-FFF2-40B4-BE49-F238E27FC236}">
                <a16:creationId xmlns:a16="http://schemas.microsoft.com/office/drawing/2014/main" id="{B322F4A8-AAE3-3141-9D05-F5166979350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612000" y="4604400"/>
            <a:ext cx="1257300" cy="1930400"/>
          </a:xfrm>
          <a:prstGeom prst="rect">
            <a:avLst/>
          </a:prstGeom>
        </p:spPr>
      </p:pic>
      <p:pic>
        <p:nvPicPr>
          <p:cNvPr id="22" name="Image 21">
            <a:extLst>
              <a:ext uri="{FF2B5EF4-FFF2-40B4-BE49-F238E27FC236}">
                <a16:creationId xmlns:a16="http://schemas.microsoft.com/office/drawing/2014/main" id="{B7C05CAB-D9C3-104B-B31A-7D91434FE53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319200" y="4604400"/>
            <a:ext cx="1257300" cy="1930400"/>
          </a:xfrm>
          <a:prstGeom prst="rect">
            <a:avLst/>
          </a:prstGeom>
        </p:spPr>
      </p:pic>
      <p:pic>
        <p:nvPicPr>
          <p:cNvPr id="24" name="Image 23">
            <a:extLst>
              <a:ext uri="{FF2B5EF4-FFF2-40B4-BE49-F238E27FC236}">
                <a16:creationId xmlns:a16="http://schemas.microsoft.com/office/drawing/2014/main" id="{F8DB2305-939E-E947-B9C9-AB999A2851B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4892400" y="4604400"/>
            <a:ext cx="1257300" cy="1930400"/>
          </a:xfrm>
          <a:prstGeom prst="rect">
            <a:avLst/>
          </a:prstGeom>
        </p:spPr>
      </p:pic>
      <p:pic>
        <p:nvPicPr>
          <p:cNvPr id="26" name="Image 25">
            <a:extLst>
              <a:ext uri="{FF2B5EF4-FFF2-40B4-BE49-F238E27FC236}">
                <a16:creationId xmlns:a16="http://schemas.microsoft.com/office/drawing/2014/main" id="{AD4B0AF3-574E-F340-8353-14A7625D0E4D}"/>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6465600" y="4604400"/>
            <a:ext cx="1257300" cy="1930400"/>
          </a:xfrm>
          <a:prstGeom prst="rect">
            <a:avLst/>
          </a:prstGeom>
        </p:spPr>
      </p:pic>
      <p:pic>
        <p:nvPicPr>
          <p:cNvPr id="28" name="Image 27">
            <a:extLst>
              <a:ext uri="{FF2B5EF4-FFF2-40B4-BE49-F238E27FC236}">
                <a16:creationId xmlns:a16="http://schemas.microsoft.com/office/drawing/2014/main" id="{78F1EE2C-8F6C-4849-8424-2E6C6A78E1DC}"/>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038800" y="4604400"/>
            <a:ext cx="1257300" cy="1930400"/>
          </a:xfrm>
          <a:prstGeom prst="rect">
            <a:avLst/>
          </a:prstGeom>
        </p:spPr>
      </p:pic>
    </p:spTree>
    <p:extLst>
      <p:ext uri="{BB962C8B-B14F-4D97-AF65-F5344CB8AC3E}">
        <p14:creationId xmlns:p14="http://schemas.microsoft.com/office/powerpoint/2010/main" val="392969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Transi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CAB36-8AC1-3E4E-8CAE-ADC572F825F2}"/>
              </a:ext>
            </a:extLst>
          </p:cNvPr>
          <p:cNvSpPr>
            <a:spLocks noGrp="1"/>
          </p:cNvSpPr>
          <p:nvPr>
            <p:ph type="title" hasCustomPrompt="1"/>
          </p:nvPr>
        </p:nvSpPr>
        <p:spPr>
          <a:xfrm>
            <a:off x="1735200" y="1989000"/>
            <a:ext cx="9918000" cy="2880000"/>
          </a:xfrm>
        </p:spPr>
        <p:txBody>
          <a:bodyPr lIns="0" tIns="0" rIns="0" bIns="0" anchor="ctr" anchorCtr="0">
            <a:noAutofit/>
          </a:bodyPr>
          <a:lstStyle>
            <a:lvl1pPr>
              <a:lnSpc>
                <a:spcPct val="100000"/>
              </a:lnSpc>
              <a:defRPr sz="3500" b="1" i="0">
                <a:solidFill>
                  <a:schemeClr val="tx1"/>
                </a:solidFill>
                <a:latin typeface="Calibri" panose="020F0502020204030204" pitchFamily="34" charset="0"/>
                <a:cs typeface="Calibri" panose="020F0502020204030204" pitchFamily="34" charset="0"/>
              </a:defRPr>
            </a:lvl1pPr>
          </a:lstStyle>
          <a:p>
            <a:r>
              <a:rPr lang="fr-FR" dirty="0"/>
              <a:t>Page de transition si nécessaire,</a:t>
            </a:r>
            <a:br>
              <a:rPr lang="fr-FR" dirty="0"/>
            </a:br>
            <a:r>
              <a:rPr lang="fr-FR" dirty="0"/>
              <a:t>avec mise en avant </a:t>
            </a:r>
            <a:br>
              <a:rPr lang="fr-FR" dirty="0"/>
            </a:br>
            <a:r>
              <a:rPr lang="fr-FR" dirty="0"/>
              <a:t>d’une phrase clé</a:t>
            </a:r>
          </a:p>
        </p:txBody>
      </p:sp>
      <p:pic>
        <p:nvPicPr>
          <p:cNvPr id="3" name="Image 2">
            <a:extLst>
              <a:ext uri="{FF2B5EF4-FFF2-40B4-BE49-F238E27FC236}">
                <a16:creationId xmlns:a16="http://schemas.microsoft.com/office/drawing/2014/main" id="{4CBF2E20-BE1F-394D-9AF0-288966D167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824400"/>
            <a:ext cx="812800" cy="850900"/>
          </a:xfrm>
          <a:prstGeom prst="rect">
            <a:avLst/>
          </a:prstGeom>
        </p:spPr>
      </p:pic>
    </p:spTree>
    <p:extLst>
      <p:ext uri="{BB962C8B-B14F-4D97-AF65-F5344CB8AC3E}">
        <p14:creationId xmlns:p14="http://schemas.microsoft.com/office/powerpoint/2010/main" val="366369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6519198-35AB-9345-B0CC-A85F4C279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039154-50A8-5043-9396-D2C0F7835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8BF99B-37C6-0C45-8A60-92291C0E4CCE}"/>
              </a:ext>
            </a:extLst>
          </p:cNvPr>
          <p:cNvSpPr>
            <a:spLocks noGrp="1"/>
          </p:cNvSpPr>
          <p:nvPr>
            <p:ph type="dt" sz="half" idx="2"/>
          </p:nvPr>
        </p:nvSpPr>
        <p:spPr>
          <a:xfrm>
            <a:off x="540000" y="6357600"/>
            <a:ext cx="1080000" cy="365125"/>
          </a:xfrm>
          <a:prstGeom prst="rect">
            <a:avLst/>
          </a:prstGeom>
        </p:spPr>
        <p:txBody>
          <a:bodyPr vert="horz" lIns="91440" tIns="45720" rIns="91440" bIns="45720" rtlCol="0" anchor="ctr"/>
          <a:lstStyle>
            <a:lvl1pPr algn="l">
              <a:defRPr sz="800" b="0" i="0">
                <a:solidFill>
                  <a:schemeClr val="tx2">
                    <a:lumMod val="60000"/>
                    <a:lumOff val="40000"/>
                  </a:schemeClr>
                </a:solidFill>
                <a:latin typeface="Calibri" panose="020F0502020204030204" pitchFamily="34" charset="0"/>
                <a:cs typeface="Calibri" panose="020F0502020204030204" pitchFamily="34" charset="0"/>
              </a:defRPr>
            </a:lvl1pPr>
          </a:lstStyle>
          <a:p>
            <a:r>
              <a:rPr lang="fr-FR"/>
              <a:t>2025</a:t>
            </a:r>
            <a:endParaRPr lang="fr-FR" dirty="0"/>
          </a:p>
        </p:txBody>
      </p:sp>
      <p:sp>
        <p:nvSpPr>
          <p:cNvPr id="5" name="Espace réservé du pied de page 4">
            <a:extLst>
              <a:ext uri="{FF2B5EF4-FFF2-40B4-BE49-F238E27FC236}">
                <a16:creationId xmlns:a16="http://schemas.microsoft.com/office/drawing/2014/main" id="{3895895E-D613-3E43-A3F8-FF12640C5AE9}"/>
              </a:ext>
            </a:extLst>
          </p:cNvPr>
          <p:cNvSpPr>
            <a:spLocks noGrp="1"/>
          </p:cNvSpPr>
          <p:nvPr>
            <p:ph type="ftr" sz="quarter" idx="3"/>
          </p:nvPr>
        </p:nvSpPr>
        <p:spPr>
          <a:xfrm>
            <a:off x="2496000" y="6356350"/>
            <a:ext cx="7200000" cy="365125"/>
          </a:xfrm>
          <a:prstGeom prst="rect">
            <a:avLst/>
          </a:prstGeom>
        </p:spPr>
        <p:txBody>
          <a:bodyPr vert="horz" lIns="91440" tIns="45720" rIns="91440" bIns="45720" rtlCol="0" anchor="ctr"/>
          <a:lstStyle>
            <a:lvl1pPr algn="ctr">
              <a:defRPr sz="800" b="0" i="0">
                <a:solidFill>
                  <a:schemeClr val="tx2">
                    <a:lumMod val="60000"/>
                    <a:lumOff val="40000"/>
                  </a:schemeClr>
                </a:solidFill>
                <a:latin typeface="Calibri" panose="020F0502020204030204" pitchFamily="34" charset="0"/>
                <a:cs typeface="Calibri" panose="020F0502020204030204" pitchFamily="34" charset="0"/>
              </a:defRPr>
            </a:lvl1p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C0CA1FC5-8E5F-AC48-ACA1-7A50564D55C1}"/>
              </a:ext>
            </a:extLst>
          </p:cNvPr>
          <p:cNvSpPr>
            <a:spLocks noGrp="1"/>
          </p:cNvSpPr>
          <p:nvPr>
            <p:ph type="sldNum" sz="quarter" idx="4"/>
          </p:nvPr>
        </p:nvSpPr>
        <p:spPr>
          <a:xfrm>
            <a:off x="10573200" y="6356350"/>
            <a:ext cx="1080000" cy="365125"/>
          </a:xfrm>
          <a:prstGeom prst="rect">
            <a:avLst/>
          </a:prstGeom>
        </p:spPr>
        <p:txBody>
          <a:bodyPr vert="horz" lIns="91440" tIns="45720" rIns="91440" bIns="45720" rtlCol="0" anchor="ctr"/>
          <a:lstStyle>
            <a:lvl1pPr algn="r">
              <a:defRPr sz="800" b="0" i="0">
                <a:solidFill>
                  <a:schemeClr val="tx2">
                    <a:lumMod val="60000"/>
                    <a:lumOff val="40000"/>
                  </a:schemeClr>
                </a:solidFill>
                <a:latin typeface="Calibri" panose="020F0502020204030204" pitchFamily="34" charset="0"/>
                <a:cs typeface="Calibri" panose="020F0502020204030204" pitchFamily="34" charset="0"/>
              </a:defRPr>
            </a:lvl1pPr>
          </a:lstStyle>
          <a:p>
            <a:fld id="{545DF0CA-4DB1-3547-92CA-B81B9E818829}" type="slidenum">
              <a:rPr lang="fr-FR" smtClean="0"/>
              <a:pPr/>
              <a:t>‹N°›</a:t>
            </a:fld>
            <a:endParaRPr lang="fr-FR" dirty="0"/>
          </a:p>
        </p:txBody>
      </p:sp>
    </p:spTree>
    <p:extLst>
      <p:ext uri="{BB962C8B-B14F-4D97-AF65-F5344CB8AC3E}">
        <p14:creationId xmlns:p14="http://schemas.microsoft.com/office/powerpoint/2010/main" val="458774017"/>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7" r:id="rId3"/>
    <p:sldLayoutId id="2147483669" r:id="rId4"/>
    <p:sldLayoutId id="2147483671" r:id="rId5"/>
    <p:sldLayoutId id="2147483673" r:id="rId6"/>
    <p:sldLayoutId id="2147483675" r:id="rId7"/>
    <p:sldLayoutId id="2147483676" r:id="rId8"/>
    <p:sldLayoutId id="2147483677" r:id="rId9"/>
    <p:sldLayoutId id="2147483678"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fmu.org/upload/70_formation/02_eformation/02_congres/Urgences/urgences2015/donnees/pdf/053.pdf"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sfmu.org/upload/70_formation/02_eformation/02_congres/Urgences/urgences2015/donnees/pdf/053.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0E8A9F-3AD0-47D5-96BD-29A4C49B8450}"/>
              </a:ext>
            </a:extLst>
          </p:cNvPr>
          <p:cNvSpPr>
            <a:spLocks noGrp="1"/>
          </p:cNvSpPr>
          <p:nvPr>
            <p:ph type="ctrTitle"/>
          </p:nvPr>
        </p:nvSpPr>
        <p:spPr/>
        <p:txBody>
          <a:bodyPr/>
          <a:lstStyle/>
          <a:p>
            <a:r>
              <a:rPr lang="fr-FR" dirty="0"/>
              <a:t>Quiz :</a:t>
            </a:r>
            <a:br>
              <a:rPr lang="fr-FR" dirty="0"/>
            </a:br>
            <a:r>
              <a:rPr lang="fr-FR" dirty="0"/>
              <a:t>à propos de l’addiction</a:t>
            </a:r>
          </a:p>
        </p:txBody>
      </p:sp>
      <p:sp>
        <p:nvSpPr>
          <p:cNvPr id="3" name="Espace réservé du texte 2">
            <a:extLst>
              <a:ext uri="{FF2B5EF4-FFF2-40B4-BE49-F238E27FC236}">
                <a16:creationId xmlns:a16="http://schemas.microsoft.com/office/drawing/2014/main" id="{F19B0274-6137-B6E4-DDFB-BAA513A87474}"/>
              </a:ext>
            </a:extLst>
          </p:cNvPr>
          <p:cNvSpPr>
            <a:spLocks noGrp="1"/>
          </p:cNvSpPr>
          <p:nvPr>
            <p:ph type="body" sz="quarter" idx="10"/>
          </p:nvPr>
        </p:nvSpPr>
        <p:spPr/>
        <p:txBody>
          <a:bodyPr/>
          <a:lstStyle/>
          <a:p>
            <a:r>
              <a:rPr lang="fr-FR" dirty="0"/>
              <a:t>2025</a:t>
            </a:r>
          </a:p>
        </p:txBody>
      </p:sp>
      <p:sp>
        <p:nvSpPr>
          <p:cNvPr id="4" name="Espace réservé du texte 3">
            <a:extLst>
              <a:ext uri="{FF2B5EF4-FFF2-40B4-BE49-F238E27FC236}">
                <a16:creationId xmlns:a16="http://schemas.microsoft.com/office/drawing/2014/main" id="{A736F182-B2ED-4072-8647-7B34B827833E}"/>
              </a:ext>
            </a:extLst>
          </p:cNvPr>
          <p:cNvSpPr>
            <a:spLocks noGrp="1"/>
          </p:cNvSpPr>
          <p:nvPr>
            <p:ph type="body" sz="quarter" idx="11"/>
          </p:nvPr>
        </p:nvSpPr>
        <p:spPr/>
        <p:txBody>
          <a:bodyPr>
            <a:noAutofit/>
          </a:bodyPr>
          <a:lstStyle/>
          <a:p>
            <a:r>
              <a:rPr lang="fr-FR" dirty="0"/>
              <a:t>SRAE Addictologie Pays de la Loire						</a:t>
            </a:r>
          </a:p>
          <a:p>
            <a:r>
              <a:rPr lang="fr-FR"/>
              <a:t> </a:t>
            </a:r>
            <a:endParaRPr lang="fr-FR" dirty="0"/>
          </a:p>
        </p:txBody>
      </p:sp>
    </p:spTree>
    <p:extLst>
      <p:ext uri="{BB962C8B-B14F-4D97-AF65-F5344CB8AC3E}">
        <p14:creationId xmlns:p14="http://schemas.microsoft.com/office/powerpoint/2010/main" val="298389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662473" cy="1026051"/>
          </a:xfrm>
        </p:spPr>
        <p:txBody>
          <a:bodyPr/>
          <a:lstStyle/>
          <a:p>
            <a:pPr algn="ctr"/>
            <a:r>
              <a:rPr lang="fr-FR" dirty="0"/>
              <a:t>Plus on repère tôt la consommation de produit psychoactifs</a:t>
            </a:r>
          </a:p>
          <a:p>
            <a:pPr algn="ctr"/>
            <a:r>
              <a:rPr lang="fr-FR" dirty="0"/>
              <a:t>Plus il sera facile au consommateur d’arrêter</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10</a:t>
            </a:fld>
            <a:endParaRPr lang="fr-FR"/>
          </a:p>
        </p:txBody>
      </p:sp>
      <p:pic>
        <p:nvPicPr>
          <p:cNvPr id="7" name="Image 6">
            <a:extLst>
              <a:ext uri="{FF2B5EF4-FFF2-40B4-BE49-F238E27FC236}">
                <a16:creationId xmlns:a16="http://schemas.microsoft.com/office/drawing/2014/main" id="{5DC2F299-8966-393A-1DAF-ED5154AEA98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344519"/>
            <a:ext cx="2899071" cy="1224654"/>
          </a:xfrm>
          <a:prstGeom prst="rect">
            <a:avLst/>
          </a:prstGeom>
        </p:spPr>
      </p:pic>
    </p:spTree>
    <p:extLst>
      <p:ext uri="{BB962C8B-B14F-4D97-AF65-F5344CB8AC3E}">
        <p14:creationId xmlns:p14="http://schemas.microsoft.com/office/powerpoint/2010/main" val="153562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745600" cy="1026051"/>
          </a:xfrm>
        </p:spPr>
        <p:txBody>
          <a:bodyPr/>
          <a:lstStyle/>
          <a:p>
            <a:pPr algn="ctr"/>
            <a:r>
              <a:rPr lang="fr-FR" dirty="0"/>
              <a:t>Plus on repère tôt la consommation de produit psychoactifs</a:t>
            </a:r>
          </a:p>
          <a:p>
            <a:pPr algn="ctr"/>
            <a:r>
              <a:rPr lang="fr-FR" dirty="0"/>
              <a:t>Plus il sera facile au consommateur d’arrêter</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11</a:t>
            </a:fld>
            <a:endParaRPr lang="fr-FR"/>
          </a:p>
        </p:txBody>
      </p:sp>
      <p:sp>
        <p:nvSpPr>
          <p:cNvPr id="9" name="ZoneTexte 8">
            <a:extLst>
              <a:ext uri="{FF2B5EF4-FFF2-40B4-BE49-F238E27FC236}">
                <a16:creationId xmlns:a16="http://schemas.microsoft.com/office/drawing/2014/main" id="{68C44E31-E702-4701-BE80-DA04E7077DD9}"/>
              </a:ext>
            </a:extLst>
          </p:cNvPr>
          <p:cNvSpPr txBox="1"/>
          <p:nvPr/>
        </p:nvSpPr>
        <p:spPr>
          <a:xfrm>
            <a:off x="1735200" y="5219045"/>
            <a:ext cx="99180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a:ln>
                  <a:noFill/>
                </a:ln>
                <a:solidFill>
                  <a:srgbClr val="000000"/>
                </a:solidFill>
                <a:effectLst/>
                <a:uLnTx/>
                <a:uFillTx/>
              </a:rPr>
              <a:t>L’usage précoce est un facteur majeur de dérapage de l’expérience et du comportement, d’où l’intérêt du repérage précoce et d’une intervention brève et répétée par tous les professionnels des milieux sociaux ; éducatifs ; sanitaires…</a:t>
            </a:r>
          </a:p>
        </p:txBody>
      </p:sp>
      <p:pic>
        <p:nvPicPr>
          <p:cNvPr id="7" name="Image 6">
            <a:extLst>
              <a:ext uri="{FF2B5EF4-FFF2-40B4-BE49-F238E27FC236}">
                <a16:creationId xmlns:a16="http://schemas.microsoft.com/office/drawing/2014/main" id="{FDFC7CF7-428E-26F1-A7EF-A92908B993EE}"/>
              </a:ext>
            </a:extLst>
          </p:cNvPr>
          <p:cNvPicPr>
            <a:picLocks noChangeAspect="1"/>
          </p:cNvPicPr>
          <p:nvPr/>
        </p:nvPicPr>
        <p:blipFill>
          <a:blip r:embed="rId2"/>
          <a:stretch>
            <a:fillRect/>
          </a:stretch>
        </p:blipFill>
        <p:spPr>
          <a:xfrm>
            <a:off x="5531986" y="3258343"/>
            <a:ext cx="1171739" cy="1171739"/>
          </a:xfrm>
          <a:prstGeom prst="rect">
            <a:avLst/>
          </a:prstGeom>
        </p:spPr>
      </p:pic>
    </p:spTree>
    <p:extLst>
      <p:ext uri="{BB962C8B-B14F-4D97-AF65-F5344CB8AC3E}">
        <p14:creationId xmlns:p14="http://schemas.microsoft.com/office/powerpoint/2010/main" val="294208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588582" cy="1026051"/>
          </a:xfrm>
        </p:spPr>
        <p:txBody>
          <a:bodyPr/>
          <a:lstStyle/>
          <a:p>
            <a:pPr algn="ctr"/>
            <a:r>
              <a:rPr lang="fr-FR" dirty="0"/>
              <a:t>L’addiction est contrôlable par des efforts volontaires</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12</a:t>
            </a:fld>
            <a:endParaRPr lang="fr-FR"/>
          </a:p>
        </p:txBody>
      </p:sp>
      <p:pic>
        <p:nvPicPr>
          <p:cNvPr id="7" name="Image 6">
            <a:extLst>
              <a:ext uri="{FF2B5EF4-FFF2-40B4-BE49-F238E27FC236}">
                <a16:creationId xmlns:a16="http://schemas.microsoft.com/office/drawing/2014/main" id="{4165725F-331C-C3CA-20E7-4A64563EA3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231886"/>
            <a:ext cx="2899071" cy="1224654"/>
          </a:xfrm>
          <a:prstGeom prst="rect">
            <a:avLst/>
          </a:prstGeom>
        </p:spPr>
      </p:pic>
    </p:spTree>
    <p:extLst>
      <p:ext uri="{BB962C8B-B14F-4D97-AF65-F5344CB8AC3E}">
        <p14:creationId xmlns:p14="http://schemas.microsoft.com/office/powerpoint/2010/main" val="171837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690182" cy="1026051"/>
          </a:xfrm>
        </p:spPr>
        <p:txBody>
          <a:bodyPr/>
          <a:lstStyle/>
          <a:p>
            <a:pPr algn="ctr"/>
            <a:r>
              <a:rPr lang="fr-FR" dirty="0"/>
              <a:t>L’addiction est contrôlable par des efforts volontaires</a:t>
            </a:r>
          </a:p>
          <a:p>
            <a:pPr algn="ctr"/>
            <a:endParaRPr lang="fr-FR" dirty="0"/>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13</a:t>
            </a:fld>
            <a:endParaRPr lang="fr-FR"/>
          </a:p>
        </p:txBody>
      </p:sp>
      <p:sp>
        <p:nvSpPr>
          <p:cNvPr id="9" name="ZoneTexte 8">
            <a:extLst>
              <a:ext uri="{FF2B5EF4-FFF2-40B4-BE49-F238E27FC236}">
                <a16:creationId xmlns:a16="http://schemas.microsoft.com/office/drawing/2014/main" id="{68C44E31-E702-4701-BE80-DA04E7077DD9}"/>
              </a:ext>
            </a:extLst>
          </p:cNvPr>
          <p:cNvSpPr txBox="1"/>
          <p:nvPr/>
        </p:nvSpPr>
        <p:spPr>
          <a:xfrm>
            <a:off x="1735200" y="5213125"/>
            <a:ext cx="9918000" cy="646331"/>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fr-FR" b="1" kern="0" dirty="0">
                <a:solidFill>
                  <a:prstClr val="black"/>
                </a:solidFill>
              </a:rPr>
              <a:t>L’</a:t>
            </a:r>
            <a:r>
              <a:rPr kumimoji="0" lang="fr-FR" b="1" i="0" u="none" strike="noStrike" kern="0" cap="none" spc="0" normalizeH="0" baseline="0" noProof="0" dirty="0">
                <a:ln>
                  <a:noFill/>
                </a:ln>
                <a:solidFill>
                  <a:prstClr val="black"/>
                </a:solidFill>
                <a:effectLst/>
                <a:uLnTx/>
                <a:uFillTx/>
              </a:rPr>
              <a:t>addiction  est caractérisée par le maintien </a:t>
            </a:r>
            <a:r>
              <a:rPr kumimoji="0" lang="fr-FR" i="0" u="none" strike="noStrike" kern="0" cap="none" spc="0" normalizeH="0" baseline="0" noProof="0" dirty="0">
                <a:ln>
                  <a:noFill/>
                </a:ln>
                <a:solidFill>
                  <a:prstClr val="black"/>
                </a:solidFill>
                <a:effectLst/>
                <a:uLnTx/>
                <a:uFillTx/>
              </a:rPr>
              <a:t>de la </a:t>
            </a:r>
            <a:r>
              <a:rPr kumimoji="0" lang="fr-FR" b="0" i="0" u="none" strike="noStrike" kern="0" cap="none" spc="0" normalizeH="0" baseline="0" noProof="0" dirty="0">
                <a:ln>
                  <a:noFill/>
                </a:ln>
                <a:solidFill>
                  <a:prstClr val="black"/>
                </a:solidFill>
                <a:effectLst/>
                <a:uLnTx/>
                <a:uFillTx/>
              </a:rPr>
              <a:t>consommation d’une substance en dépit des  efforts fournis pour la diminuer et ce malgré la connaissance des conséquences néfastes.</a:t>
            </a:r>
          </a:p>
        </p:txBody>
      </p:sp>
      <p:pic>
        <p:nvPicPr>
          <p:cNvPr id="7" name="Image 6">
            <a:extLst>
              <a:ext uri="{FF2B5EF4-FFF2-40B4-BE49-F238E27FC236}">
                <a16:creationId xmlns:a16="http://schemas.microsoft.com/office/drawing/2014/main" id="{010798B1-3E8D-AC2F-51D9-819C19FC6673}"/>
              </a:ext>
            </a:extLst>
          </p:cNvPr>
          <p:cNvPicPr>
            <a:picLocks noChangeAspect="1"/>
          </p:cNvPicPr>
          <p:nvPr/>
        </p:nvPicPr>
        <p:blipFill>
          <a:blip r:embed="rId2"/>
          <a:stretch>
            <a:fillRect/>
          </a:stretch>
        </p:blipFill>
        <p:spPr>
          <a:xfrm>
            <a:off x="5505367" y="2810497"/>
            <a:ext cx="1181265" cy="1400370"/>
          </a:xfrm>
          <a:prstGeom prst="rect">
            <a:avLst/>
          </a:prstGeom>
        </p:spPr>
      </p:pic>
    </p:spTree>
    <p:extLst>
      <p:ext uri="{BB962C8B-B14F-4D97-AF65-F5344CB8AC3E}">
        <p14:creationId xmlns:p14="http://schemas.microsoft.com/office/powerpoint/2010/main" val="274981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653236" cy="1026051"/>
          </a:xfrm>
        </p:spPr>
        <p:txBody>
          <a:bodyPr/>
          <a:lstStyle/>
          <a:p>
            <a:pPr algn="ctr"/>
            <a:r>
              <a:rPr lang="fr-FR" dirty="0"/>
              <a:t>Le </a:t>
            </a:r>
            <a:r>
              <a:rPr lang="fr-FR" dirty="0" err="1"/>
              <a:t>craving</a:t>
            </a:r>
            <a:r>
              <a:rPr lang="fr-FR" dirty="0"/>
              <a:t> est un des signes de l’addiction </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14</a:t>
            </a:fld>
            <a:endParaRPr lang="fr-FR"/>
          </a:p>
        </p:txBody>
      </p:sp>
      <p:pic>
        <p:nvPicPr>
          <p:cNvPr id="7" name="Image 6">
            <a:extLst>
              <a:ext uri="{FF2B5EF4-FFF2-40B4-BE49-F238E27FC236}">
                <a16:creationId xmlns:a16="http://schemas.microsoft.com/office/drawing/2014/main" id="{730798C9-DFEF-D4B3-3EE0-1F15A023048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344519"/>
            <a:ext cx="2899071" cy="1224654"/>
          </a:xfrm>
          <a:prstGeom prst="rect">
            <a:avLst/>
          </a:prstGeom>
        </p:spPr>
      </p:pic>
    </p:spTree>
    <p:extLst>
      <p:ext uri="{BB962C8B-B14F-4D97-AF65-F5344CB8AC3E}">
        <p14:creationId xmlns:p14="http://schemas.microsoft.com/office/powerpoint/2010/main" val="263472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533164" cy="1026051"/>
          </a:xfrm>
        </p:spPr>
        <p:txBody>
          <a:bodyPr/>
          <a:lstStyle/>
          <a:p>
            <a:pPr algn="ctr"/>
            <a:r>
              <a:rPr lang="fr-FR" dirty="0"/>
              <a:t>Le </a:t>
            </a:r>
            <a:r>
              <a:rPr lang="fr-FR" dirty="0" err="1"/>
              <a:t>craving</a:t>
            </a:r>
            <a:r>
              <a:rPr lang="fr-FR" dirty="0"/>
              <a:t> est un des signes de l’addiction </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15</a:t>
            </a:fld>
            <a:endParaRPr lang="fr-FR"/>
          </a:p>
        </p:txBody>
      </p:sp>
      <p:sp>
        <p:nvSpPr>
          <p:cNvPr id="9" name="ZoneTexte 8">
            <a:extLst>
              <a:ext uri="{FF2B5EF4-FFF2-40B4-BE49-F238E27FC236}">
                <a16:creationId xmlns:a16="http://schemas.microsoft.com/office/drawing/2014/main" id="{68C44E31-E702-4701-BE80-DA04E7077DD9}"/>
              </a:ext>
            </a:extLst>
          </p:cNvPr>
          <p:cNvSpPr txBox="1"/>
          <p:nvPr/>
        </p:nvSpPr>
        <p:spPr>
          <a:xfrm>
            <a:off x="1620000" y="5184611"/>
            <a:ext cx="10033200" cy="92333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b="0" i="0" u="none" strike="noStrike" kern="0" cap="none" spc="0" normalizeH="0" baseline="0" noProof="0" dirty="0">
                <a:ln>
                  <a:noFill/>
                </a:ln>
                <a:solidFill>
                  <a:srgbClr val="000000"/>
                </a:solidFill>
                <a:effectLst/>
                <a:uLnTx/>
                <a:uFillTx/>
              </a:rPr>
              <a:t> Tolérance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b="0" i="0" u="none" strike="noStrike" kern="0" cap="none" spc="0" normalizeH="0" baseline="0" noProof="0" dirty="0">
                <a:ln>
                  <a:noFill/>
                </a:ln>
                <a:solidFill>
                  <a:srgbClr val="000000"/>
                </a:solidFill>
                <a:effectLst/>
                <a:uLnTx/>
                <a:uFillTx/>
              </a:rPr>
              <a:t> Sevrage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b="0" i="0" u="none" strike="noStrike" kern="0" cap="none" spc="0" normalizeH="0" baseline="0" noProof="0" dirty="0">
                <a:ln>
                  <a:noFill/>
                </a:ln>
                <a:solidFill>
                  <a:srgbClr val="000000"/>
                </a:solidFill>
                <a:effectLst/>
                <a:uLnTx/>
                <a:uFillTx/>
              </a:rPr>
              <a:t>«</a:t>
            </a:r>
            <a:r>
              <a:rPr kumimoji="0" lang="fr-FR" b="0" i="0" u="none" strike="noStrike" kern="0" cap="none" spc="0" normalizeH="0" baseline="0" noProof="0" dirty="0" err="1">
                <a:ln>
                  <a:noFill/>
                </a:ln>
                <a:solidFill>
                  <a:srgbClr val="000000"/>
                </a:solidFill>
                <a:effectLst/>
                <a:uLnTx/>
                <a:uFillTx/>
              </a:rPr>
              <a:t>Craving</a:t>
            </a:r>
            <a:r>
              <a:rPr kumimoji="0" lang="fr-FR" b="0" i="0" u="none" strike="noStrike" kern="0" cap="none" spc="0" normalizeH="0" baseline="0" noProof="0" dirty="0">
                <a:ln>
                  <a:noFill/>
                </a:ln>
                <a:solidFill>
                  <a:srgbClr val="000000"/>
                </a:solidFill>
                <a:effectLst/>
                <a:uLnTx/>
                <a:uFillTx/>
              </a:rPr>
              <a:t>», désir impérieux ( DSM5)</a:t>
            </a:r>
          </a:p>
        </p:txBody>
      </p:sp>
      <p:pic>
        <p:nvPicPr>
          <p:cNvPr id="7" name="Image 6">
            <a:extLst>
              <a:ext uri="{FF2B5EF4-FFF2-40B4-BE49-F238E27FC236}">
                <a16:creationId xmlns:a16="http://schemas.microsoft.com/office/drawing/2014/main" id="{FFE40745-844F-3439-141D-C57BA28CF95E}"/>
              </a:ext>
            </a:extLst>
          </p:cNvPr>
          <p:cNvPicPr>
            <a:picLocks noChangeAspect="1"/>
          </p:cNvPicPr>
          <p:nvPr/>
        </p:nvPicPr>
        <p:blipFill>
          <a:blip r:embed="rId2"/>
          <a:stretch>
            <a:fillRect/>
          </a:stretch>
        </p:blipFill>
        <p:spPr>
          <a:xfrm>
            <a:off x="5510130" y="3013788"/>
            <a:ext cx="1171739" cy="1171739"/>
          </a:xfrm>
          <a:prstGeom prst="rect">
            <a:avLst/>
          </a:prstGeom>
        </p:spPr>
      </p:pic>
    </p:spTree>
    <p:extLst>
      <p:ext uri="{BB962C8B-B14F-4D97-AF65-F5344CB8AC3E}">
        <p14:creationId xmlns:p14="http://schemas.microsoft.com/office/powerpoint/2010/main" val="114779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523927" cy="1026051"/>
          </a:xfrm>
        </p:spPr>
        <p:txBody>
          <a:bodyPr/>
          <a:lstStyle/>
          <a:p>
            <a:pPr algn="ctr"/>
            <a:r>
              <a:rPr lang="fr-FR" dirty="0"/>
              <a:t>La rechute fait partie du parcours du consommateur</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16</a:t>
            </a:fld>
            <a:endParaRPr lang="fr-FR"/>
          </a:p>
        </p:txBody>
      </p:sp>
      <p:pic>
        <p:nvPicPr>
          <p:cNvPr id="7" name="Image 6">
            <a:extLst>
              <a:ext uri="{FF2B5EF4-FFF2-40B4-BE49-F238E27FC236}">
                <a16:creationId xmlns:a16="http://schemas.microsoft.com/office/drawing/2014/main" id="{8681D17B-0CA3-34E8-1C36-E6F32F537F9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344519"/>
            <a:ext cx="2899071" cy="1224654"/>
          </a:xfrm>
          <a:prstGeom prst="rect">
            <a:avLst/>
          </a:prstGeom>
        </p:spPr>
      </p:pic>
    </p:spTree>
    <p:extLst>
      <p:ext uri="{BB962C8B-B14F-4D97-AF65-F5344CB8AC3E}">
        <p14:creationId xmlns:p14="http://schemas.microsoft.com/office/powerpoint/2010/main" val="2225218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588582" cy="1026051"/>
          </a:xfrm>
        </p:spPr>
        <p:txBody>
          <a:bodyPr/>
          <a:lstStyle/>
          <a:p>
            <a:pPr algn="ctr"/>
            <a:r>
              <a:rPr lang="fr-FR" dirty="0"/>
              <a:t>La rechute fait partie du parcours du consommateur</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17</a:t>
            </a:fld>
            <a:endParaRPr lang="fr-FR"/>
          </a:p>
        </p:txBody>
      </p:sp>
      <p:pic>
        <p:nvPicPr>
          <p:cNvPr id="7" name="Image 6">
            <a:extLst>
              <a:ext uri="{FF2B5EF4-FFF2-40B4-BE49-F238E27FC236}">
                <a16:creationId xmlns:a16="http://schemas.microsoft.com/office/drawing/2014/main" id="{C53F9D23-5F57-B330-0720-6A2E14CFD929}"/>
              </a:ext>
            </a:extLst>
          </p:cNvPr>
          <p:cNvPicPr>
            <a:picLocks noChangeAspect="1"/>
          </p:cNvPicPr>
          <p:nvPr/>
        </p:nvPicPr>
        <p:blipFill>
          <a:blip r:embed="rId2"/>
          <a:stretch>
            <a:fillRect/>
          </a:stretch>
        </p:blipFill>
        <p:spPr>
          <a:xfrm>
            <a:off x="5522461" y="3258343"/>
            <a:ext cx="1171739" cy="1171739"/>
          </a:xfrm>
          <a:prstGeom prst="rect">
            <a:avLst/>
          </a:prstGeom>
        </p:spPr>
      </p:pic>
    </p:spTree>
    <p:extLst>
      <p:ext uri="{BB962C8B-B14F-4D97-AF65-F5344CB8AC3E}">
        <p14:creationId xmlns:p14="http://schemas.microsoft.com/office/powerpoint/2010/main" val="1475005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18</a:t>
            </a:fld>
            <a:endParaRPr lang="fr-FR"/>
          </a:p>
        </p:txBody>
      </p:sp>
      <p:sp>
        <p:nvSpPr>
          <p:cNvPr id="11" name="Espace réservé du texte 2">
            <a:extLst>
              <a:ext uri="{FF2B5EF4-FFF2-40B4-BE49-F238E27FC236}">
                <a16:creationId xmlns:a16="http://schemas.microsoft.com/office/drawing/2014/main" id="{3B2BD91E-07A2-46B9-BF98-C44DB413007C}"/>
              </a:ext>
            </a:extLst>
          </p:cNvPr>
          <p:cNvSpPr>
            <a:spLocks noGrp="1"/>
          </p:cNvSpPr>
          <p:nvPr>
            <p:ph type="body" idx="1"/>
          </p:nvPr>
        </p:nvSpPr>
        <p:spPr>
          <a:xfrm>
            <a:off x="1735200" y="1987737"/>
            <a:ext cx="9393441" cy="1026051"/>
          </a:xfrm>
        </p:spPr>
        <p:txBody>
          <a:bodyPr/>
          <a:lstStyle/>
          <a:p>
            <a:pPr algn="ctr"/>
            <a:r>
              <a:rPr lang="fr-FR" dirty="0"/>
              <a:t>Consommer depuis longtemps est un critère </a:t>
            </a:r>
            <a:br>
              <a:rPr lang="fr-FR" dirty="0"/>
            </a:br>
            <a:r>
              <a:rPr lang="fr-FR" dirty="0"/>
              <a:t>de trouble de l’usage</a:t>
            </a:r>
          </a:p>
        </p:txBody>
      </p:sp>
      <p:pic>
        <p:nvPicPr>
          <p:cNvPr id="3" name="Image 2">
            <a:extLst>
              <a:ext uri="{FF2B5EF4-FFF2-40B4-BE49-F238E27FC236}">
                <a16:creationId xmlns:a16="http://schemas.microsoft.com/office/drawing/2014/main" id="{54286F5F-2FF3-FE95-49A6-48D34F677BD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429000"/>
            <a:ext cx="2899071" cy="1224654"/>
          </a:xfrm>
          <a:prstGeom prst="rect">
            <a:avLst/>
          </a:prstGeom>
        </p:spPr>
      </p:pic>
    </p:spTree>
    <p:extLst>
      <p:ext uri="{BB962C8B-B14F-4D97-AF65-F5344CB8AC3E}">
        <p14:creationId xmlns:p14="http://schemas.microsoft.com/office/powerpoint/2010/main" val="289927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393441" cy="1026051"/>
          </a:xfrm>
        </p:spPr>
        <p:txBody>
          <a:bodyPr/>
          <a:lstStyle/>
          <a:p>
            <a:pPr algn="ctr"/>
            <a:r>
              <a:rPr lang="fr-FR" dirty="0"/>
              <a:t>Consommer depuis longtemps est un critère </a:t>
            </a:r>
            <a:br>
              <a:rPr lang="fr-FR" dirty="0"/>
            </a:br>
            <a:r>
              <a:rPr lang="fr-FR" dirty="0"/>
              <a:t>de trouble de l’usage</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19</a:t>
            </a:fld>
            <a:endParaRPr lang="fr-FR"/>
          </a:p>
        </p:txBody>
      </p:sp>
      <p:sp>
        <p:nvSpPr>
          <p:cNvPr id="9" name="ZoneTexte 8">
            <a:extLst>
              <a:ext uri="{FF2B5EF4-FFF2-40B4-BE49-F238E27FC236}">
                <a16:creationId xmlns:a16="http://schemas.microsoft.com/office/drawing/2014/main" id="{68C44E31-E702-4701-BE80-DA04E7077DD9}"/>
              </a:ext>
            </a:extLst>
          </p:cNvPr>
          <p:cNvSpPr txBox="1"/>
          <p:nvPr/>
        </p:nvSpPr>
        <p:spPr>
          <a:xfrm>
            <a:off x="1735200" y="4923073"/>
            <a:ext cx="9542401" cy="646331"/>
          </a:xfrm>
          <a:prstGeom prst="rect">
            <a:avLst/>
          </a:prstGeom>
          <a:noFill/>
        </p:spPr>
        <p:txBody>
          <a:bodyPr wrap="square" rtlCol="0">
            <a:spAutoFit/>
          </a:bodyPr>
          <a:lstStyle/>
          <a:p>
            <a:pPr lvl="0"/>
            <a:r>
              <a:rPr lang="fr-FR" sz="1800" dirty="0">
                <a:solidFill>
                  <a:srgbClr val="000000"/>
                </a:solidFill>
              </a:rPr>
              <a:t>La durée n’est pas un critère, c’est l’incapacité à arrêter (quand on l’a décidé) qui est un critère de trouble de l’usage.</a:t>
            </a:r>
          </a:p>
        </p:txBody>
      </p:sp>
      <p:pic>
        <p:nvPicPr>
          <p:cNvPr id="7" name="Image 6">
            <a:extLst>
              <a:ext uri="{FF2B5EF4-FFF2-40B4-BE49-F238E27FC236}">
                <a16:creationId xmlns:a16="http://schemas.microsoft.com/office/drawing/2014/main" id="{8E5F0950-239E-A4E1-5FB6-CF7B25685F26}"/>
              </a:ext>
            </a:extLst>
          </p:cNvPr>
          <p:cNvPicPr>
            <a:picLocks noChangeAspect="1"/>
          </p:cNvPicPr>
          <p:nvPr/>
        </p:nvPicPr>
        <p:blipFill>
          <a:blip r:embed="rId2"/>
          <a:stretch>
            <a:fillRect/>
          </a:stretch>
        </p:blipFill>
        <p:spPr>
          <a:xfrm>
            <a:off x="5505367" y="3129230"/>
            <a:ext cx="1181265" cy="1400370"/>
          </a:xfrm>
          <a:prstGeom prst="rect">
            <a:avLst/>
          </a:prstGeom>
        </p:spPr>
      </p:pic>
    </p:spTree>
    <p:extLst>
      <p:ext uri="{BB962C8B-B14F-4D97-AF65-F5344CB8AC3E}">
        <p14:creationId xmlns:p14="http://schemas.microsoft.com/office/powerpoint/2010/main" val="52305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477745" cy="462823"/>
          </a:xfrm>
        </p:spPr>
        <p:txBody>
          <a:bodyPr/>
          <a:lstStyle/>
          <a:p>
            <a:pPr algn="ctr"/>
            <a:r>
              <a:rPr lang="fr-FR" dirty="0"/>
              <a:t>Toute consommation de drogue conduit à une addiction</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dirty="0"/>
              <a:t>2025</a:t>
            </a:r>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2</a:t>
            </a:fld>
            <a:endParaRPr lang="fr-FR"/>
          </a:p>
        </p:txBody>
      </p:sp>
      <p:pic>
        <p:nvPicPr>
          <p:cNvPr id="7" name="Image 6">
            <a:extLst>
              <a:ext uri="{FF2B5EF4-FFF2-40B4-BE49-F238E27FC236}">
                <a16:creationId xmlns:a16="http://schemas.microsoft.com/office/drawing/2014/main" id="{6770CF96-0D00-AB20-0AB5-F460651AE7B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383463" y="3251885"/>
            <a:ext cx="2899071" cy="1224654"/>
          </a:xfrm>
          <a:prstGeom prst="rect">
            <a:avLst/>
          </a:prstGeom>
        </p:spPr>
      </p:pic>
    </p:spTree>
    <p:extLst>
      <p:ext uri="{BB962C8B-B14F-4D97-AF65-F5344CB8AC3E}">
        <p14:creationId xmlns:p14="http://schemas.microsoft.com/office/powerpoint/2010/main" val="22435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514691" cy="1026051"/>
          </a:xfrm>
        </p:spPr>
        <p:txBody>
          <a:bodyPr/>
          <a:lstStyle/>
          <a:p>
            <a:pPr algn="ctr"/>
            <a:r>
              <a:rPr lang="fr-FR" dirty="0"/>
              <a:t>Consommer beaucoup est un critère de trouble de l’usage</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20</a:t>
            </a:fld>
            <a:endParaRPr lang="fr-FR"/>
          </a:p>
        </p:txBody>
      </p:sp>
      <p:pic>
        <p:nvPicPr>
          <p:cNvPr id="7" name="Image 6">
            <a:extLst>
              <a:ext uri="{FF2B5EF4-FFF2-40B4-BE49-F238E27FC236}">
                <a16:creationId xmlns:a16="http://schemas.microsoft.com/office/drawing/2014/main" id="{ACC948F6-8E82-7706-D25A-D7BB4AC4C93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344519"/>
            <a:ext cx="2899071" cy="1224654"/>
          </a:xfrm>
          <a:prstGeom prst="rect">
            <a:avLst/>
          </a:prstGeom>
        </p:spPr>
      </p:pic>
    </p:spTree>
    <p:extLst>
      <p:ext uri="{BB962C8B-B14F-4D97-AF65-F5344CB8AC3E}">
        <p14:creationId xmlns:p14="http://schemas.microsoft.com/office/powerpoint/2010/main" val="257081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393441" cy="1026051"/>
          </a:xfrm>
        </p:spPr>
        <p:txBody>
          <a:bodyPr/>
          <a:lstStyle/>
          <a:p>
            <a:pPr algn="ctr"/>
            <a:r>
              <a:rPr lang="fr-FR" dirty="0"/>
              <a:t>Consommer beaucoup est un critère de trouble de l’usage</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21</a:t>
            </a:fld>
            <a:endParaRPr lang="fr-FR"/>
          </a:p>
        </p:txBody>
      </p:sp>
      <p:sp>
        <p:nvSpPr>
          <p:cNvPr id="9" name="ZoneTexte 8">
            <a:extLst>
              <a:ext uri="{FF2B5EF4-FFF2-40B4-BE49-F238E27FC236}">
                <a16:creationId xmlns:a16="http://schemas.microsoft.com/office/drawing/2014/main" id="{68C44E31-E702-4701-BE80-DA04E7077DD9}"/>
              </a:ext>
            </a:extLst>
          </p:cNvPr>
          <p:cNvSpPr txBox="1"/>
          <p:nvPr/>
        </p:nvSpPr>
        <p:spPr>
          <a:xfrm>
            <a:off x="1735200" y="4923073"/>
            <a:ext cx="9459273" cy="646331"/>
          </a:xfrm>
          <a:prstGeom prst="rect">
            <a:avLst/>
          </a:prstGeom>
          <a:noFill/>
        </p:spPr>
        <p:txBody>
          <a:bodyPr wrap="square" rtlCol="0">
            <a:spAutoFit/>
          </a:bodyPr>
          <a:lstStyle/>
          <a:p>
            <a:pPr lvl="0"/>
            <a:r>
              <a:rPr lang="fr-FR" sz="1800" dirty="0">
                <a:solidFill>
                  <a:srgbClr val="000000"/>
                </a:solidFill>
              </a:rPr>
              <a:t>La prise en excès est une consommation à risque. La quantité peut être le témoin d’une perte de contrôle ou d’une tolérance ce qui dans ces deux derniers cas est un critère de troubles de l’usage.</a:t>
            </a:r>
          </a:p>
        </p:txBody>
      </p:sp>
      <p:pic>
        <p:nvPicPr>
          <p:cNvPr id="7" name="Image 6">
            <a:extLst>
              <a:ext uri="{FF2B5EF4-FFF2-40B4-BE49-F238E27FC236}">
                <a16:creationId xmlns:a16="http://schemas.microsoft.com/office/drawing/2014/main" id="{A8B403F0-F36D-5267-5144-CA3DC265DB59}"/>
              </a:ext>
            </a:extLst>
          </p:cNvPr>
          <p:cNvPicPr>
            <a:picLocks noChangeAspect="1"/>
          </p:cNvPicPr>
          <p:nvPr/>
        </p:nvPicPr>
        <p:blipFill>
          <a:blip r:embed="rId2"/>
          <a:stretch>
            <a:fillRect/>
          </a:stretch>
        </p:blipFill>
        <p:spPr>
          <a:xfrm>
            <a:off x="5522460" y="3013788"/>
            <a:ext cx="1181265" cy="1400370"/>
          </a:xfrm>
          <a:prstGeom prst="rect">
            <a:avLst/>
          </a:prstGeom>
        </p:spPr>
      </p:pic>
    </p:spTree>
    <p:extLst>
      <p:ext uri="{BB962C8B-B14F-4D97-AF65-F5344CB8AC3E}">
        <p14:creationId xmlns:p14="http://schemas.microsoft.com/office/powerpoint/2010/main" val="41987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588582" cy="1026051"/>
          </a:xfrm>
        </p:spPr>
        <p:txBody>
          <a:bodyPr/>
          <a:lstStyle/>
          <a:p>
            <a:pPr algn="ctr"/>
            <a:r>
              <a:rPr lang="fr-FR" dirty="0"/>
              <a:t>L’addiction est le résultat d’un manque de </a:t>
            </a:r>
          </a:p>
          <a:p>
            <a:pPr algn="ctr"/>
            <a:r>
              <a:rPr lang="fr-FR" dirty="0"/>
              <a:t>motivation à l’arrêt </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22</a:t>
            </a:fld>
            <a:endParaRPr lang="fr-FR"/>
          </a:p>
        </p:txBody>
      </p:sp>
      <p:pic>
        <p:nvPicPr>
          <p:cNvPr id="7" name="Image 6">
            <a:extLst>
              <a:ext uri="{FF2B5EF4-FFF2-40B4-BE49-F238E27FC236}">
                <a16:creationId xmlns:a16="http://schemas.microsoft.com/office/drawing/2014/main" id="{F50ACF7C-0679-B625-8E2F-6B31819B8C7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460415"/>
            <a:ext cx="2899071" cy="1224654"/>
          </a:xfrm>
          <a:prstGeom prst="rect">
            <a:avLst/>
          </a:prstGeom>
        </p:spPr>
      </p:pic>
    </p:spTree>
    <p:extLst>
      <p:ext uri="{BB962C8B-B14F-4D97-AF65-F5344CB8AC3E}">
        <p14:creationId xmlns:p14="http://schemas.microsoft.com/office/powerpoint/2010/main" val="140843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690182" cy="1026051"/>
          </a:xfrm>
        </p:spPr>
        <p:txBody>
          <a:bodyPr/>
          <a:lstStyle/>
          <a:p>
            <a:pPr algn="ctr"/>
            <a:r>
              <a:rPr lang="fr-FR" dirty="0"/>
              <a:t>L’addiction est le résultat d’un manque de </a:t>
            </a:r>
          </a:p>
          <a:p>
            <a:pPr algn="ctr"/>
            <a:r>
              <a:rPr lang="fr-FR" dirty="0"/>
              <a:t>motivation à l’arrêt </a:t>
            </a:r>
          </a:p>
          <a:p>
            <a:pPr algn="ctr"/>
            <a:endParaRPr lang="fr-FR" dirty="0"/>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23</a:t>
            </a:fld>
            <a:endParaRPr lang="fr-FR"/>
          </a:p>
        </p:txBody>
      </p:sp>
      <p:sp>
        <p:nvSpPr>
          <p:cNvPr id="9" name="ZoneTexte 8">
            <a:extLst>
              <a:ext uri="{FF2B5EF4-FFF2-40B4-BE49-F238E27FC236}">
                <a16:creationId xmlns:a16="http://schemas.microsoft.com/office/drawing/2014/main" id="{68C44E31-E702-4701-BE80-DA04E7077DD9}"/>
              </a:ext>
            </a:extLst>
          </p:cNvPr>
          <p:cNvSpPr txBox="1"/>
          <p:nvPr/>
        </p:nvSpPr>
        <p:spPr>
          <a:xfrm>
            <a:off x="1775164" y="5002842"/>
            <a:ext cx="9918001" cy="646331"/>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fr-FR" b="1" kern="0" dirty="0">
                <a:solidFill>
                  <a:prstClr val="black"/>
                </a:solidFill>
              </a:rPr>
              <a:t>L’</a:t>
            </a:r>
            <a:r>
              <a:rPr kumimoji="0" lang="fr-FR" b="1" i="0" u="none" strike="noStrike" kern="0" cap="none" spc="0" normalizeH="0" baseline="0" noProof="0" dirty="0">
                <a:ln>
                  <a:noFill/>
                </a:ln>
                <a:solidFill>
                  <a:prstClr val="black"/>
                </a:solidFill>
                <a:effectLst/>
                <a:uLnTx/>
                <a:uFillTx/>
              </a:rPr>
              <a:t>addiction  est caractérisée par le maintien </a:t>
            </a:r>
            <a:r>
              <a:rPr kumimoji="0" lang="fr-FR" i="0" u="none" strike="noStrike" kern="0" cap="none" spc="0" normalizeH="0" baseline="0" noProof="0" dirty="0">
                <a:ln>
                  <a:noFill/>
                </a:ln>
                <a:solidFill>
                  <a:prstClr val="black"/>
                </a:solidFill>
                <a:effectLst/>
                <a:uLnTx/>
                <a:uFillTx/>
              </a:rPr>
              <a:t>de la </a:t>
            </a:r>
            <a:r>
              <a:rPr kumimoji="0" lang="fr-FR" b="0" i="0" u="none" strike="noStrike" kern="0" cap="none" spc="0" normalizeH="0" baseline="0" noProof="0" dirty="0">
                <a:ln>
                  <a:noFill/>
                </a:ln>
                <a:solidFill>
                  <a:prstClr val="black"/>
                </a:solidFill>
                <a:effectLst/>
                <a:uLnTx/>
                <a:uFillTx/>
              </a:rPr>
              <a:t>consommation d’une substance en dépit des  efforts fournis pour la diminuer et ce malgré la connaissance des conséquences néfastes.</a:t>
            </a:r>
          </a:p>
        </p:txBody>
      </p:sp>
      <p:pic>
        <p:nvPicPr>
          <p:cNvPr id="7" name="Image 6">
            <a:extLst>
              <a:ext uri="{FF2B5EF4-FFF2-40B4-BE49-F238E27FC236}">
                <a16:creationId xmlns:a16="http://schemas.microsoft.com/office/drawing/2014/main" id="{00A14C32-8E42-CE9D-4C8A-26C575CE664A}"/>
              </a:ext>
            </a:extLst>
          </p:cNvPr>
          <p:cNvPicPr>
            <a:picLocks noChangeAspect="1"/>
          </p:cNvPicPr>
          <p:nvPr/>
        </p:nvPicPr>
        <p:blipFill>
          <a:blip r:embed="rId2"/>
          <a:stretch>
            <a:fillRect/>
          </a:stretch>
        </p:blipFill>
        <p:spPr>
          <a:xfrm>
            <a:off x="5552899" y="3248884"/>
            <a:ext cx="1181265" cy="1400370"/>
          </a:xfrm>
          <a:prstGeom prst="rect">
            <a:avLst/>
          </a:prstGeom>
        </p:spPr>
      </p:pic>
    </p:spTree>
    <p:extLst>
      <p:ext uri="{BB962C8B-B14F-4D97-AF65-F5344CB8AC3E}">
        <p14:creationId xmlns:p14="http://schemas.microsoft.com/office/powerpoint/2010/main" val="24967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199" y="1987737"/>
            <a:ext cx="9390001" cy="1026051"/>
          </a:xfrm>
        </p:spPr>
        <p:txBody>
          <a:bodyPr/>
          <a:lstStyle/>
          <a:p>
            <a:pPr algn="ctr"/>
            <a:r>
              <a:rPr lang="fr-FR" dirty="0"/>
              <a:t>Les symptômes du sevrage nicotinique sont </a:t>
            </a:r>
          </a:p>
          <a:p>
            <a:pPr algn="ctr"/>
            <a:r>
              <a:rPr lang="fr-FR" dirty="0"/>
              <a:t>psychologiques et physiques</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24</a:t>
            </a:fld>
            <a:endParaRPr lang="fr-FR"/>
          </a:p>
        </p:txBody>
      </p:sp>
      <p:pic>
        <p:nvPicPr>
          <p:cNvPr id="7" name="Image 6">
            <a:extLst>
              <a:ext uri="{FF2B5EF4-FFF2-40B4-BE49-F238E27FC236}">
                <a16:creationId xmlns:a16="http://schemas.microsoft.com/office/drawing/2014/main" id="{B52CB3DD-6470-13A0-82F8-856D91969F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460415"/>
            <a:ext cx="2899071" cy="1224654"/>
          </a:xfrm>
          <a:prstGeom prst="rect">
            <a:avLst/>
          </a:prstGeom>
        </p:spPr>
      </p:pic>
    </p:spTree>
    <p:extLst>
      <p:ext uri="{BB962C8B-B14F-4D97-AF65-F5344CB8AC3E}">
        <p14:creationId xmlns:p14="http://schemas.microsoft.com/office/powerpoint/2010/main" val="1787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199" y="1987737"/>
            <a:ext cx="9843887" cy="1026051"/>
          </a:xfrm>
        </p:spPr>
        <p:txBody>
          <a:bodyPr/>
          <a:lstStyle/>
          <a:p>
            <a:pPr algn="ctr"/>
            <a:r>
              <a:rPr lang="fr-FR" dirty="0"/>
              <a:t>Les symptômes du sevrage nicotinique sont </a:t>
            </a:r>
          </a:p>
          <a:p>
            <a:pPr algn="ctr"/>
            <a:r>
              <a:rPr lang="fr-FR" dirty="0"/>
              <a:t>psychologiques et physiques</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25</a:t>
            </a:fld>
            <a:endParaRPr lang="fr-FR"/>
          </a:p>
        </p:txBody>
      </p:sp>
      <p:pic>
        <p:nvPicPr>
          <p:cNvPr id="7" name="Image 6">
            <a:extLst>
              <a:ext uri="{FF2B5EF4-FFF2-40B4-BE49-F238E27FC236}">
                <a16:creationId xmlns:a16="http://schemas.microsoft.com/office/drawing/2014/main" id="{6F1A9585-6DCF-00B7-81C1-FBA2F1AAE8D9}"/>
              </a:ext>
            </a:extLst>
          </p:cNvPr>
          <p:cNvPicPr>
            <a:picLocks noChangeAspect="1"/>
          </p:cNvPicPr>
          <p:nvPr/>
        </p:nvPicPr>
        <p:blipFill>
          <a:blip r:embed="rId2"/>
          <a:stretch>
            <a:fillRect/>
          </a:stretch>
        </p:blipFill>
        <p:spPr>
          <a:xfrm>
            <a:off x="5522461" y="3444182"/>
            <a:ext cx="1171739" cy="1171739"/>
          </a:xfrm>
          <a:prstGeom prst="rect">
            <a:avLst/>
          </a:prstGeom>
        </p:spPr>
      </p:pic>
    </p:spTree>
    <p:extLst>
      <p:ext uri="{BB962C8B-B14F-4D97-AF65-F5344CB8AC3E}">
        <p14:creationId xmlns:p14="http://schemas.microsoft.com/office/powerpoint/2010/main" val="3629863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D19B4427-B70D-44AE-90F7-33BDD967DF46}"/>
              </a:ext>
            </a:extLst>
          </p:cNvPr>
          <p:cNvGrpSpPr/>
          <p:nvPr/>
        </p:nvGrpSpPr>
        <p:grpSpPr>
          <a:xfrm>
            <a:off x="4743725" y="3509840"/>
            <a:ext cx="7516370" cy="2984855"/>
            <a:chOff x="4743725" y="3509840"/>
            <a:chExt cx="7516370" cy="2984855"/>
          </a:xfrm>
        </p:grpSpPr>
        <p:sp>
          <p:nvSpPr>
            <p:cNvPr id="16" name="Oval 4">
              <a:extLst>
                <a:ext uri="{FF2B5EF4-FFF2-40B4-BE49-F238E27FC236}">
                  <a16:creationId xmlns:a16="http://schemas.microsoft.com/office/drawing/2014/main" id="{5236837B-9D5C-485D-8172-41A7A66FE8B4}"/>
                </a:ext>
              </a:extLst>
            </p:cNvPr>
            <p:cNvSpPr>
              <a:spLocks noChangeArrowheads="1"/>
            </p:cNvSpPr>
            <p:nvPr/>
          </p:nvSpPr>
          <p:spPr bwMode="auto">
            <a:xfrm>
              <a:off x="4787981" y="3509840"/>
              <a:ext cx="7359293" cy="2984855"/>
            </a:xfrm>
            <a:prstGeom prst="ellipse">
              <a:avLst/>
            </a:prstGeom>
            <a:solidFill>
              <a:schemeClr val="tx2">
                <a:lumMod val="20000"/>
                <a:lumOff val="80000"/>
              </a:schemeClr>
            </a:solidFill>
            <a:ln w="38100" cap="rnd">
              <a:solidFill>
                <a:schemeClr val="accent3"/>
              </a:solidFill>
              <a:prstDash val="sysDot"/>
              <a:round/>
              <a:headEnd/>
              <a:tailEnd/>
            </a:ln>
            <a:effectLst/>
          </p:spPr>
          <p:txBody>
            <a:bodyPr wrap="none" anchor="ctr"/>
            <a:lstStyle/>
            <a:p>
              <a:pPr>
                <a:defRPr/>
              </a:pPr>
              <a:endParaRPr lang="fr-FR" sz="1350" dirty="0">
                <a:solidFill>
                  <a:srgbClr val="FF0000"/>
                </a:solidFill>
                <a:cs typeface="Arial"/>
              </a:endParaRPr>
            </a:p>
          </p:txBody>
        </p:sp>
        <p:pic>
          <p:nvPicPr>
            <p:cNvPr id="17" name="Picture 5" descr="Silhouette man">
              <a:extLst>
                <a:ext uri="{FF2B5EF4-FFF2-40B4-BE49-F238E27FC236}">
                  <a16:creationId xmlns:a16="http://schemas.microsoft.com/office/drawing/2014/main" id="{049D5746-75BC-4188-A8BE-22379114B2A4}"/>
                </a:ext>
              </a:extLst>
            </p:cNvPr>
            <p:cNvPicPr>
              <a:picLocks noChangeAspect="1" noChangeArrowheads="1"/>
            </p:cNvPicPr>
            <p:nvPr/>
          </p:nvPicPr>
          <p:blipFill>
            <a:blip r:embed="rId3" cstate="email">
              <a:clrChange>
                <a:clrFrom>
                  <a:srgbClr val="A2D4F9"/>
                </a:clrFrom>
                <a:clrTo>
                  <a:srgbClr val="A2D4F9">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rot="200933">
              <a:off x="7586578" y="3813025"/>
              <a:ext cx="1122343" cy="252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8">
              <a:extLst>
                <a:ext uri="{FF2B5EF4-FFF2-40B4-BE49-F238E27FC236}">
                  <a16:creationId xmlns:a16="http://schemas.microsoft.com/office/drawing/2014/main" id="{E517CFA2-CE04-4D76-978B-804739A6778B}"/>
                </a:ext>
              </a:extLst>
            </p:cNvPr>
            <p:cNvSpPr>
              <a:spLocks noChangeShapeType="1"/>
            </p:cNvSpPr>
            <p:nvPr/>
          </p:nvSpPr>
          <p:spPr bwMode="auto">
            <a:xfrm>
              <a:off x="7302495" y="5233982"/>
              <a:ext cx="543714" cy="0"/>
            </a:xfrm>
            <a:prstGeom prst="line">
              <a:avLst/>
            </a:prstGeom>
            <a:noFill/>
            <a:ln>
              <a:noFill/>
            </a:ln>
            <a:effectLst/>
          </p:spPr>
          <p:txBody>
            <a:bodyPr wrap="none" anchor="ctr"/>
            <a:lstStyle/>
            <a:p>
              <a:pPr>
                <a:defRPr/>
              </a:pPr>
              <a:endParaRPr lang="fr-FR" sz="1350">
                <a:solidFill>
                  <a:srgbClr val="000000"/>
                </a:solidFill>
                <a:latin typeface="Arial"/>
                <a:cs typeface="Arial"/>
              </a:endParaRPr>
            </a:p>
          </p:txBody>
        </p:sp>
        <p:sp>
          <p:nvSpPr>
            <p:cNvPr id="26" name="Text Box 9">
              <a:extLst>
                <a:ext uri="{FF2B5EF4-FFF2-40B4-BE49-F238E27FC236}">
                  <a16:creationId xmlns:a16="http://schemas.microsoft.com/office/drawing/2014/main" id="{A2FBCD01-C3DF-4F27-A6B8-97680985F9D5}"/>
                </a:ext>
              </a:extLst>
            </p:cNvPr>
            <p:cNvSpPr txBox="1">
              <a:spLocks noChangeArrowheads="1"/>
            </p:cNvSpPr>
            <p:nvPr/>
          </p:nvSpPr>
          <p:spPr bwMode="auto">
            <a:xfrm>
              <a:off x="6545952" y="5621256"/>
              <a:ext cx="1090752" cy="30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fr-FR" sz="900" b="1">
                <a:solidFill>
                  <a:srgbClr val="CC0099"/>
                </a:solidFill>
                <a:latin typeface="Verdana" pitchFamily="34" charset="0"/>
              </a:endParaRPr>
            </a:p>
          </p:txBody>
        </p:sp>
        <p:sp>
          <p:nvSpPr>
            <p:cNvPr id="27" name="Freeform 10">
              <a:extLst>
                <a:ext uri="{FF2B5EF4-FFF2-40B4-BE49-F238E27FC236}">
                  <a16:creationId xmlns:a16="http://schemas.microsoft.com/office/drawing/2014/main" id="{D85EA93B-AF1F-4DBC-93BA-FA0C6A80A36A}"/>
                </a:ext>
              </a:extLst>
            </p:cNvPr>
            <p:cNvSpPr>
              <a:spLocks/>
            </p:cNvSpPr>
            <p:nvPr/>
          </p:nvSpPr>
          <p:spPr bwMode="auto">
            <a:xfrm>
              <a:off x="8057376" y="3888719"/>
              <a:ext cx="1873899" cy="2474157"/>
            </a:xfrm>
            <a:custGeom>
              <a:avLst/>
              <a:gdLst>
                <a:gd name="T0" fmla="*/ 983 w 1566"/>
                <a:gd name="T1" fmla="*/ 0 h 2318"/>
                <a:gd name="T2" fmla="*/ 1566 w 1566"/>
                <a:gd name="T3" fmla="*/ 1047 h 2318"/>
                <a:gd name="T4" fmla="*/ 966 w 1566"/>
                <a:gd name="T5" fmla="*/ 2318 h 2318"/>
                <a:gd name="T6" fmla="*/ 0 w 1566"/>
                <a:gd name="T7" fmla="*/ 276 h 2318"/>
                <a:gd name="T8" fmla="*/ 978 w 1566"/>
                <a:gd name="T9" fmla="*/ 4 h 2318"/>
              </a:gdLst>
              <a:ahLst/>
              <a:cxnLst>
                <a:cxn ang="0">
                  <a:pos x="T0" y="T1"/>
                </a:cxn>
                <a:cxn ang="0">
                  <a:pos x="T2" y="T3"/>
                </a:cxn>
                <a:cxn ang="0">
                  <a:pos x="T4" y="T5"/>
                </a:cxn>
                <a:cxn ang="0">
                  <a:pos x="T6" y="T7"/>
                </a:cxn>
                <a:cxn ang="0">
                  <a:pos x="T8" y="T9"/>
                </a:cxn>
              </a:cxnLst>
              <a:rect l="0" t="0" r="r" b="b"/>
              <a:pathLst>
                <a:path w="1566" h="2318">
                  <a:moveTo>
                    <a:pt x="983" y="0"/>
                  </a:moveTo>
                  <a:cubicBezTo>
                    <a:pt x="1221" y="132"/>
                    <a:pt x="1538" y="621"/>
                    <a:pt x="1566" y="1047"/>
                  </a:cubicBezTo>
                  <a:cubicBezTo>
                    <a:pt x="1561" y="1589"/>
                    <a:pt x="1329" y="2021"/>
                    <a:pt x="966" y="2318"/>
                  </a:cubicBezTo>
                  <a:cubicBezTo>
                    <a:pt x="497" y="1261"/>
                    <a:pt x="0" y="276"/>
                    <a:pt x="0" y="276"/>
                  </a:cubicBezTo>
                  <a:lnTo>
                    <a:pt x="978" y="4"/>
                  </a:lnTo>
                </a:path>
              </a:pathLst>
            </a:custGeom>
            <a:noFill/>
            <a:ln>
              <a:noFill/>
            </a:ln>
            <a:effectLst/>
          </p:spPr>
          <p:txBody>
            <a:bodyPr wrap="none" anchor="ctr"/>
            <a:lstStyle/>
            <a:p>
              <a:pPr>
                <a:defRPr/>
              </a:pPr>
              <a:endParaRPr lang="fr-FR" sz="1350">
                <a:solidFill>
                  <a:srgbClr val="000000"/>
                </a:solidFill>
                <a:latin typeface="Arial"/>
                <a:cs typeface="Arial"/>
              </a:endParaRPr>
            </a:p>
          </p:txBody>
        </p:sp>
        <p:sp>
          <p:nvSpPr>
            <p:cNvPr id="28" name="Text Box 11">
              <a:extLst>
                <a:ext uri="{FF2B5EF4-FFF2-40B4-BE49-F238E27FC236}">
                  <a16:creationId xmlns:a16="http://schemas.microsoft.com/office/drawing/2014/main" id="{53123ACF-2425-4A52-94F0-D4EDEC8A783E}"/>
                </a:ext>
              </a:extLst>
            </p:cNvPr>
            <p:cNvSpPr txBox="1">
              <a:spLocks noChangeArrowheads="1"/>
            </p:cNvSpPr>
            <p:nvPr/>
          </p:nvSpPr>
          <p:spPr bwMode="auto">
            <a:xfrm>
              <a:off x="7270903" y="3866767"/>
              <a:ext cx="192877" cy="264977"/>
            </a:xfrm>
            <a:prstGeom prst="rect">
              <a:avLst/>
            </a:prstGeom>
            <a:noFill/>
            <a:ln>
              <a:noFill/>
            </a:ln>
            <a:effectLst>
              <a:outerShdw dist="17961" dir="2700000" algn="ctr" rotWithShape="0">
                <a:srgbClr val="FFFFFF"/>
              </a:outerShdw>
            </a:effectLst>
          </p:spPr>
          <p:txBody>
            <a:bodyPr wrap="none">
              <a:spAutoFit/>
            </a:bodyPr>
            <a:lstStyle/>
            <a:p>
              <a:pPr algn="ctr" eaLnBrk="0" hangingPunct="0">
                <a:lnSpc>
                  <a:spcPct val="95000"/>
                </a:lnSpc>
                <a:defRPr/>
              </a:pPr>
              <a:endParaRPr lang="fr-FR" sz="1200" b="1" i="1">
                <a:solidFill>
                  <a:srgbClr val="000000"/>
                </a:solidFill>
                <a:latin typeface="Arial Narrow" pitchFamily="34" charset="0"/>
                <a:cs typeface="Arial"/>
              </a:endParaRPr>
            </a:p>
          </p:txBody>
        </p:sp>
        <p:sp>
          <p:nvSpPr>
            <p:cNvPr id="29" name="Text Box 12">
              <a:extLst>
                <a:ext uri="{FF2B5EF4-FFF2-40B4-BE49-F238E27FC236}">
                  <a16:creationId xmlns:a16="http://schemas.microsoft.com/office/drawing/2014/main" id="{EAC3FFC5-56E6-4769-8465-F93739BFBA57}"/>
                </a:ext>
              </a:extLst>
            </p:cNvPr>
            <p:cNvSpPr txBox="1">
              <a:spLocks noChangeArrowheads="1"/>
            </p:cNvSpPr>
            <p:nvPr/>
          </p:nvSpPr>
          <p:spPr bwMode="auto">
            <a:xfrm>
              <a:off x="5423061" y="5406064"/>
              <a:ext cx="2129054" cy="69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lnSpc>
                  <a:spcPct val="95000"/>
                </a:lnSpc>
                <a:spcBef>
                  <a:spcPct val="0"/>
                </a:spcBef>
                <a:spcAft>
                  <a:spcPct val="0"/>
                </a:spcAft>
              </a:pPr>
              <a:r>
                <a:rPr lang="en-US" sz="1400" b="1" i="1" dirty="0">
                  <a:solidFill>
                    <a:schemeClr val="tx2">
                      <a:lumMod val="50000"/>
                    </a:schemeClr>
                  </a:solidFill>
                  <a:latin typeface="+mn-lt"/>
                </a:rPr>
                <a:t>Agitation ou impatience</a:t>
              </a:r>
            </a:p>
            <a:p>
              <a:pPr algn="ctr" fontAlgn="base">
                <a:lnSpc>
                  <a:spcPct val="95000"/>
                </a:lnSpc>
                <a:spcBef>
                  <a:spcPct val="0"/>
                </a:spcBef>
                <a:spcAft>
                  <a:spcPct val="0"/>
                </a:spcAft>
              </a:pPr>
              <a:r>
                <a:rPr lang="en-US" sz="1400" b="1" dirty="0">
                  <a:solidFill>
                    <a:schemeClr val="accent3"/>
                  </a:solidFill>
                  <a:latin typeface="+mn-lt"/>
                </a:rPr>
                <a:t>(&lt; 4 semaines)</a:t>
              </a:r>
            </a:p>
            <a:p>
              <a:pPr algn="ctr" fontAlgn="base">
                <a:lnSpc>
                  <a:spcPct val="95000"/>
                </a:lnSpc>
                <a:spcBef>
                  <a:spcPct val="0"/>
                </a:spcBef>
                <a:spcAft>
                  <a:spcPct val="0"/>
                </a:spcAft>
              </a:pPr>
              <a:endParaRPr lang="en-US" sz="1400" dirty="0">
                <a:solidFill>
                  <a:srgbClr val="FF0000"/>
                </a:solidFill>
                <a:latin typeface="+mn-lt"/>
              </a:endParaRPr>
            </a:p>
          </p:txBody>
        </p:sp>
        <p:sp>
          <p:nvSpPr>
            <p:cNvPr id="30" name="Text Box 13">
              <a:extLst>
                <a:ext uri="{FF2B5EF4-FFF2-40B4-BE49-F238E27FC236}">
                  <a16:creationId xmlns:a16="http://schemas.microsoft.com/office/drawing/2014/main" id="{449A3C37-10A3-4D22-826C-9FDEDAE50F88}"/>
                </a:ext>
              </a:extLst>
            </p:cNvPr>
            <p:cNvSpPr txBox="1">
              <a:spLocks noChangeArrowheads="1"/>
            </p:cNvSpPr>
            <p:nvPr/>
          </p:nvSpPr>
          <p:spPr bwMode="auto">
            <a:xfrm>
              <a:off x="8317146" y="4508595"/>
              <a:ext cx="3636307" cy="69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lnSpc>
                  <a:spcPct val="95000"/>
                </a:lnSpc>
                <a:spcBef>
                  <a:spcPct val="0"/>
                </a:spcBef>
                <a:spcAft>
                  <a:spcPct val="0"/>
                </a:spcAft>
              </a:pPr>
              <a:r>
                <a:rPr lang="en-US" sz="1400" b="1" i="1" dirty="0">
                  <a:solidFill>
                    <a:schemeClr val="tx2">
                      <a:lumMod val="50000"/>
                    </a:schemeClr>
                  </a:solidFill>
                  <a:latin typeface="+mn-lt"/>
                </a:rPr>
                <a:t>Augmentation de l’appétit  ou du poids</a:t>
              </a:r>
            </a:p>
            <a:p>
              <a:pPr algn="ctr" fontAlgn="base">
                <a:lnSpc>
                  <a:spcPct val="95000"/>
                </a:lnSpc>
                <a:spcBef>
                  <a:spcPct val="0"/>
                </a:spcBef>
                <a:spcAft>
                  <a:spcPct val="0"/>
                </a:spcAft>
              </a:pPr>
              <a:r>
                <a:rPr lang="en-US" sz="1400" b="1" dirty="0">
                  <a:solidFill>
                    <a:schemeClr val="accent3"/>
                  </a:solidFill>
                  <a:latin typeface="+mn-lt"/>
                </a:rPr>
                <a:t>(&gt; 10 semaines)</a:t>
              </a:r>
            </a:p>
            <a:p>
              <a:pPr algn="ctr" fontAlgn="base">
                <a:lnSpc>
                  <a:spcPct val="95000"/>
                </a:lnSpc>
                <a:spcBef>
                  <a:spcPct val="0"/>
                </a:spcBef>
                <a:spcAft>
                  <a:spcPct val="0"/>
                </a:spcAft>
              </a:pPr>
              <a:endParaRPr lang="en-US" sz="1400" b="1" i="1" dirty="0">
                <a:solidFill>
                  <a:srgbClr val="FF0000"/>
                </a:solidFill>
                <a:latin typeface="+mn-lt"/>
              </a:endParaRPr>
            </a:p>
          </p:txBody>
        </p:sp>
        <p:sp>
          <p:nvSpPr>
            <p:cNvPr id="31" name="Text Box 15">
              <a:extLst>
                <a:ext uri="{FF2B5EF4-FFF2-40B4-BE49-F238E27FC236}">
                  <a16:creationId xmlns:a16="http://schemas.microsoft.com/office/drawing/2014/main" id="{56A53BD1-044B-44E2-B7DC-9FD5C03C395F}"/>
                </a:ext>
              </a:extLst>
            </p:cNvPr>
            <p:cNvSpPr txBox="1">
              <a:spLocks noChangeArrowheads="1"/>
            </p:cNvSpPr>
            <p:nvPr/>
          </p:nvSpPr>
          <p:spPr bwMode="auto">
            <a:xfrm>
              <a:off x="9129838" y="4910993"/>
              <a:ext cx="194539" cy="2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lnSpc>
                  <a:spcPct val="95000"/>
                </a:lnSpc>
                <a:spcBef>
                  <a:spcPct val="0"/>
                </a:spcBef>
                <a:spcAft>
                  <a:spcPct val="0"/>
                </a:spcAft>
              </a:pPr>
              <a:endParaRPr lang="fr-FR" sz="1200" b="1" i="1">
                <a:solidFill>
                  <a:srgbClr val="CC0099"/>
                </a:solidFill>
                <a:latin typeface="Arial Narrow" pitchFamily="34" charset="0"/>
              </a:endParaRPr>
            </a:p>
          </p:txBody>
        </p:sp>
        <p:sp>
          <p:nvSpPr>
            <p:cNvPr id="32" name="Text Box 16">
              <a:extLst>
                <a:ext uri="{FF2B5EF4-FFF2-40B4-BE49-F238E27FC236}">
                  <a16:creationId xmlns:a16="http://schemas.microsoft.com/office/drawing/2014/main" id="{4B53BEA0-AC71-4CAC-B854-268D563BF5D9}"/>
                </a:ext>
              </a:extLst>
            </p:cNvPr>
            <p:cNvSpPr txBox="1">
              <a:spLocks noChangeArrowheads="1"/>
            </p:cNvSpPr>
            <p:nvPr/>
          </p:nvSpPr>
          <p:spPr bwMode="auto">
            <a:xfrm>
              <a:off x="7788122" y="5141229"/>
              <a:ext cx="4471973"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lnSpc>
                  <a:spcPct val="95000"/>
                </a:lnSpc>
                <a:spcBef>
                  <a:spcPct val="0"/>
                </a:spcBef>
                <a:spcAft>
                  <a:spcPct val="0"/>
                </a:spcAft>
              </a:pPr>
              <a:r>
                <a:rPr lang="en-US" sz="1400" b="1" i="1" dirty="0">
                  <a:solidFill>
                    <a:schemeClr val="tx2">
                      <a:lumMod val="50000"/>
                    </a:schemeClr>
                  </a:solidFill>
                  <a:latin typeface="Arial Narrow" pitchFamily="34" charset="0"/>
                </a:rPr>
                <a:t>Humeur dysphorique ou dépressive</a:t>
              </a:r>
            </a:p>
            <a:p>
              <a:pPr algn="ctr" fontAlgn="base">
                <a:lnSpc>
                  <a:spcPct val="95000"/>
                </a:lnSpc>
                <a:spcBef>
                  <a:spcPct val="0"/>
                </a:spcBef>
                <a:spcAft>
                  <a:spcPct val="0"/>
                </a:spcAft>
              </a:pPr>
              <a:r>
                <a:rPr lang="en-US" sz="1400" b="1" dirty="0">
                  <a:solidFill>
                    <a:schemeClr val="accent3"/>
                  </a:solidFill>
                  <a:latin typeface="Arial Narrow" pitchFamily="34" charset="0"/>
                </a:rPr>
                <a:t>(&lt; 4 semaines)</a:t>
              </a:r>
            </a:p>
          </p:txBody>
        </p:sp>
        <p:sp>
          <p:nvSpPr>
            <p:cNvPr id="34" name="Text Box 18">
              <a:extLst>
                <a:ext uri="{FF2B5EF4-FFF2-40B4-BE49-F238E27FC236}">
                  <a16:creationId xmlns:a16="http://schemas.microsoft.com/office/drawing/2014/main" id="{4CAEB662-4973-43FE-9148-C07ABFB6C2A8}"/>
                </a:ext>
              </a:extLst>
            </p:cNvPr>
            <p:cNvSpPr txBox="1">
              <a:spLocks noChangeArrowheads="1"/>
            </p:cNvSpPr>
            <p:nvPr/>
          </p:nvSpPr>
          <p:spPr bwMode="auto">
            <a:xfrm>
              <a:off x="8134243" y="5726305"/>
              <a:ext cx="3512602"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lnSpc>
                  <a:spcPct val="95000"/>
                </a:lnSpc>
                <a:spcBef>
                  <a:spcPct val="0"/>
                </a:spcBef>
                <a:spcAft>
                  <a:spcPct val="0"/>
                </a:spcAft>
              </a:pPr>
              <a:r>
                <a:rPr lang="en-US" sz="1400" b="1" i="1" dirty="0">
                  <a:solidFill>
                    <a:schemeClr val="tx2">
                      <a:lumMod val="50000"/>
                    </a:schemeClr>
                  </a:solidFill>
                  <a:latin typeface="+mn-lt"/>
                </a:rPr>
                <a:t>Difficultés de concentration</a:t>
              </a:r>
            </a:p>
            <a:p>
              <a:pPr algn="ctr" fontAlgn="base">
                <a:lnSpc>
                  <a:spcPct val="95000"/>
                </a:lnSpc>
                <a:spcBef>
                  <a:spcPct val="0"/>
                </a:spcBef>
                <a:spcAft>
                  <a:spcPct val="0"/>
                </a:spcAft>
              </a:pPr>
              <a:r>
                <a:rPr lang="en-US" sz="1400" b="1" dirty="0">
                  <a:solidFill>
                    <a:schemeClr val="accent3"/>
                  </a:solidFill>
                  <a:latin typeface="+mn-lt"/>
                </a:rPr>
                <a:t>(&lt; 4 semaines)</a:t>
              </a:r>
            </a:p>
          </p:txBody>
        </p:sp>
        <p:sp>
          <p:nvSpPr>
            <p:cNvPr id="35" name="Text Box 19">
              <a:extLst>
                <a:ext uri="{FF2B5EF4-FFF2-40B4-BE49-F238E27FC236}">
                  <a16:creationId xmlns:a16="http://schemas.microsoft.com/office/drawing/2014/main" id="{65DD86C9-D3B1-4988-9D43-A68FCF8CA4A7}"/>
                </a:ext>
              </a:extLst>
            </p:cNvPr>
            <p:cNvSpPr txBox="1">
              <a:spLocks noChangeArrowheads="1"/>
            </p:cNvSpPr>
            <p:nvPr/>
          </p:nvSpPr>
          <p:spPr bwMode="auto">
            <a:xfrm>
              <a:off x="9129838" y="3857563"/>
              <a:ext cx="1316648"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lnSpc>
                  <a:spcPct val="95000"/>
                </a:lnSpc>
                <a:spcBef>
                  <a:spcPct val="0"/>
                </a:spcBef>
                <a:spcAft>
                  <a:spcPct val="0"/>
                </a:spcAft>
              </a:pPr>
              <a:r>
                <a:rPr lang="en-US" sz="1400" b="1" i="1" dirty="0">
                  <a:solidFill>
                    <a:schemeClr val="tx2">
                      <a:lumMod val="50000"/>
                    </a:schemeClr>
                  </a:solidFill>
                  <a:latin typeface="+mn-lt"/>
                </a:rPr>
                <a:t>Insomnie</a:t>
              </a:r>
            </a:p>
            <a:p>
              <a:pPr algn="ctr" fontAlgn="base">
                <a:lnSpc>
                  <a:spcPct val="95000"/>
                </a:lnSpc>
                <a:spcBef>
                  <a:spcPct val="0"/>
                </a:spcBef>
                <a:spcAft>
                  <a:spcPct val="0"/>
                </a:spcAft>
              </a:pPr>
              <a:r>
                <a:rPr lang="en-US" sz="1400" b="1" dirty="0">
                  <a:solidFill>
                    <a:schemeClr val="accent3"/>
                  </a:solidFill>
                  <a:latin typeface="+mn-lt"/>
                </a:rPr>
                <a:t>(&lt; 4 semaines)</a:t>
              </a:r>
            </a:p>
          </p:txBody>
        </p:sp>
        <p:sp>
          <p:nvSpPr>
            <p:cNvPr id="36" name="Text Box 20">
              <a:extLst>
                <a:ext uri="{FF2B5EF4-FFF2-40B4-BE49-F238E27FC236}">
                  <a16:creationId xmlns:a16="http://schemas.microsoft.com/office/drawing/2014/main" id="{DBE400EA-55D9-4A9F-B9AE-5636549C2A65}"/>
                </a:ext>
              </a:extLst>
            </p:cNvPr>
            <p:cNvSpPr txBox="1">
              <a:spLocks noChangeArrowheads="1"/>
            </p:cNvSpPr>
            <p:nvPr/>
          </p:nvSpPr>
          <p:spPr bwMode="auto">
            <a:xfrm>
              <a:off x="4743725" y="3960262"/>
              <a:ext cx="3808660" cy="4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lnSpc>
                  <a:spcPct val="95000"/>
                </a:lnSpc>
                <a:spcBef>
                  <a:spcPct val="0"/>
                </a:spcBef>
                <a:spcAft>
                  <a:spcPct val="0"/>
                </a:spcAft>
              </a:pPr>
              <a:r>
                <a:rPr lang="en-US" sz="1400" b="1" i="1" dirty="0">
                  <a:solidFill>
                    <a:schemeClr val="tx2">
                      <a:lumMod val="50000"/>
                    </a:schemeClr>
                  </a:solidFill>
                  <a:latin typeface="+mn-lt"/>
                </a:rPr>
                <a:t>Envie impérieuse de fumer</a:t>
              </a:r>
            </a:p>
            <a:p>
              <a:pPr algn="ctr" fontAlgn="base">
                <a:lnSpc>
                  <a:spcPct val="95000"/>
                </a:lnSpc>
                <a:spcBef>
                  <a:spcPct val="0"/>
                </a:spcBef>
                <a:spcAft>
                  <a:spcPct val="0"/>
                </a:spcAft>
              </a:pPr>
              <a:r>
                <a:rPr lang="en-US" sz="1400" b="1" dirty="0">
                  <a:solidFill>
                    <a:schemeClr val="accent3"/>
                  </a:solidFill>
                  <a:latin typeface="+mn-lt"/>
                </a:rPr>
                <a:t>(&gt; 10 semaines)</a:t>
              </a:r>
            </a:p>
          </p:txBody>
        </p:sp>
      </p:grpSp>
      <p:sp>
        <p:nvSpPr>
          <p:cNvPr id="3" name="Espace réservé du texte 2">
            <a:extLst>
              <a:ext uri="{FF2B5EF4-FFF2-40B4-BE49-F238E27FC236}">
                <a16:creationId xmlns:a16="http://schemas.microsoft.com/office/drawing/2014/main" id="{3B7944C8-4E6C-4EF8-841A-E9BF538FDAEE}"/>
              </a:ext>
            </a:extLst>
          </p:cNvPr>
          <p:cNvSpPr>
            <a:spLocks noGrp="1"/>
          </p:cNvSpPr>
          <p:nvPr>
            <p:ph type="body" idx="1"/>
          </p:nvPr>
        </p:nvSpPr>
        <p:spPr/>
        <p:txBody>
          <a:bodyPr/>
          <a:lstStyle/>
          <a:p>
            <a:r>
              <a:rPr lang="fr-FR" dirty="0"/>
              <a:t>Le syndrome du sevrage </a:t>
            </a:r>
          </a:p>
        </p:txBody>
      </p:sp>
      <p:sp>
        <p:nvSpPr>
          <p:cNvPr id="4" name="Espace réservé de la date 3">
            <a:extLst>
              <a:ext uri="{FF2B5EF4-FFF2-40B4-BE49-F238E27FC236}">
                <a16:creationId xmlns:a16="http://schemas.microsoft.com/office/drawing/2014/main" id="{56D96E94-DEB6-4122-A7E4-E42426214FE0}"/>
              </a:ext>
            </a:extLst>
          </p:cNvPr>
          <p:cNvSpPr>
            <a:spLocks noGrp="1"/>
          </p:cNvSpPr>
          <p:nvPr>
            <p:ph type="dt" sz="half" idx="10"/>
          </p:nvPr>
        </p:nvSpPr>
        <p:spPr/>
        <p:txBody>
          <a:bodyPr/>
          <a:lstStyle/>
          <a:p>
            <a:r>
              <a:rPr lang="fr-FR"/>
              <a:t>2025</a:t>
            </a:r>
          </a:p>
        </p:txBody>
      </p:sp>
      <p:sp>
        <p:nvSpPr>
          <p:cNvPr id="5" name="Espace réservé du pied de page 4">
            <a:extLst>
              <a:ext uri="{FF2B5EF4-FFF2-40B4-BE49-F238E27FC236}">
                <a16:creationId xmlns:a16="http://schemas.microsoft.com/office/drawing/2014/main" id="{28802D2D-2C05-4EE0-985E-F3D055B38E3A}"/>
              </a:ext>
            </a:extLst>
          </p:cNvPr>
          <p:cNvSpPr>
            <a:spLocks noGrp="1"/>
          </p:cNvSpPr>
          <p:nvPr>
            <p:ph type="ftr" sz="quarter" idx="11"/>
          </p:nvPr>
        </p:nvSpPr>
        <p:spPr/>
        <p:txBody>
          <a:bodyPr/>
          <a:lstStyle/>
          <a:p>
            <a:r>
              <a:rPr lang="fr-FR"/>
              <a:t>Quiz "A propos de l'addiction"</a:t>
            </a:r>
          </a:p>
        </p:txBody>
      </p:sp>
      <p:sp>
        <p:nvSpPr>
          <p:cNvPr id="6" name="Espace réservé du numéro de diapositive 5">
            <a:extLst>
              <a:ext uri="{FF2B5EF4-FFF2-40B4-BE49-F238E27FC236}">
                <a16:creationId xmlns:a16="http://schemas.microsoft.com/office/drawing/2014/main" id="{DCADE778-86ED-4196-B1D7-B7CB221DF530}"/>
              </a:ext>
            </a:extLst>
          </p:cNvPr>
          <p:cNvSpPr>
            <a:spLocks noGrp="1"/>
          </p:cNvSpPr>
          <p:nvPr>
            <p:ph type="sldNum" sz="quarter" idx="12"/>
          </p:nvPr>
        </p:nvSpPr>
        <p:spPr/>
        <p:txBody>
          <a:bodyPr/>
          <a:lstStyle/>
          <a:p>
            <a:fld id="{545DF0CA-4DB1-3547-92CA-B81B9E818829}" type="slidenum">
              <a:rPr lang="fr-FR" smtClean="0"/>
              <a:t>26</a:t>
            </a:fld>
            <a:endParaRPr lang="fr-FR"/>
          </a:p>
        </p:txBody>
      </p:sp>
      <p:sp>
        <p:nvSpPr>
          <p:cNvPr id="7" name="Espace réservé du texte 6">
            <a:extLst>
              <a:ext uri="{FF2B5EF4-FFF2-40B4-BE49-F238E27FC236}">
                <a16:creationId xmlns:a16="http://schemas.microsoft.com/office/drawing/2014/main" id="{228E734A-CCB4-4FDC-9AF9-6D11BFC85F4A}"/>
              </a:ext>
            </a:extLst>
          </p:cNvPr>
          <p:cNvSpPr>
            <a:spLocks noGrp="1"/>
          </p:cNvSpPr>
          <p:nvPr>
            <p:ph type="body" sz="quarter" idx="13"/>
          </p:nvPr>
        </p:nvSpPr>
        <p:spPr/>
        <p:txBody>
          <a:bodyPr/>
          <a:lstStyle/>
          <a:p>
            <a:r>
              <a:rPr lang="fr-FR" dirty="0"/>
              <a:t>Un ensemble de troubles physiques et psychologiques</a:t>
            </a:r>
          </a:p>
        </p:txBody>
      </p:sp>
      <p:sp>
        <p:nvSpPr>
          <p:cNvPr id="8" name="Espace réservé du texte 7">
            <a:extLst>
              <a:ext uri="{FF2B5EF4-FFF2-40B4-BE49-F238E27FC236}">
                <a16:creationId xmlns:a16="http://schemas.microsoft.com/office/drawing/2014/main" id="{AA1C9D64-2FCF-4591-989A-199B6CE9DAA2}"/>
              </a:ext>
            </a:extLst>
          </p:cNvPr>
          <p:cNvSpPr>
            <a:spLocks noGrp="1"/>
          </p:cNvSpPr>
          <p:nvPr>
            <p:ph type="body" sz="quarter" idx="14"/>
          </p:nvPr>
        </p:nvSpPr>
        <p:spPr/>
        <p:txBody>
          <a:bodyPr/>
          <a:lstStyle/>
          <a:p>
            <a:r>
              <a:rPr lang="fr-FR" dirty="0"/>
              <a:t>Attention particulière / comorbidités psychiatriques</a:t>
            </a:r>
          </a:p>
        </p:txBody>
      </p:sp>
      <p:sp>
        <p:nvSpPr>
          <p:cNvPr id="9" name="Espace réservé du texte 8">
            <a:extLst>
              <a:ext uri="{FF2B5EF4-FFF2-40B4-BE49-F238E27FC236}">
                <a16:creationId xmlns:a16="http://schemas.microsoft.com/office/drawing/2014/main" id="{53F9E04B-DEE4-4051-8AA7-5835BBE1CA4D}"/>
              </a:ext>
            </a:extLst>
          </p:cNvPr>
          <p:cNvSpPr>
            <a:spLocks noGrp="1"/>
          </p:cNvSpPr>
          <p:nvPr>
            <p:ph type="body" sz="quarter" idx="15"/>
          </p:nvPr>
        </p:nvSpPr>
        <p:spPr>
          <a:xfrm>
            <a:off x="1735722" y="3270303"/>
            <a:ext cx="3373042" cy="2813485"/>
          </a:xfrm>
        </p:spPr>
        <p:txBody>
          <a:bodyPr/>
          <a:lstStyle/>
          <a:p>
            <a:pPr marL="198438" lvl="1" indent="-198438">
              <a:spcAft>
                <a:spcPts val="1800"/>
              </a:spcAft>
              <a:buFont typeface="Arial" panose="020B0604020202020204" pitchFamily="34" charset="0"/>
              <a:buChar char="•"/>
            </a:pPr>
            <a:r>
              <a:rPr lang="fr-FR" sz="1700" dirty="0">
                <a:solidFill>
                  <a:schemeClr val="tx2">
                    <a:lumMod val="50000"/>
                  </a:schemeClr>
                </a:solidFill>
              </a:rPr>
              <a:t>Dépression (risque au sevrage)</a:t>
            </a:r>
          </a:p>
          <a:p>
            <a:pPr marL="198438" lvl="1" indent="-198438">
              <a:spcAft>
                <a:spcPts val="1800"/>
              </a:spcAft>
              <a:buFont typeface="Arial" panose="020B0604020202020204" pitchFamily="34" charset="0"/>
              <a:buChar char="•"/>
            </a:pPr>
            <a:r>
              <a:rPr lang="fr-FR" sz="1700" dirty="0">
                <a:solidFill>
                  <a:schemeClr val="tx2">
                    <a:lumMod val="50000"/>
                  </a:schemeClr>
                </a:solidFill>
              </a:rPr>
              <a:t>Troubles anxieux (Intérêt de l’échelle HAD, reproductible pour évaluer anxiété et dépression)</a:t>
            </a:r>
          </a:p>
          <a:p>
            <a:pPr marL="198438" lvl="1" indent="-198438">
              <a:spcAft>
                <a:spcPts val="1800"/>
              </a:spcAft>
              <a:buFont typeface="Arial" panose="020B0604020202020204" pitchFamily="34" charset="0"/>
              <a:buChar char="•"/>
            </a:pPr>
            <a:r>
              <a:rPr lang="fr-FR" sz="1700" dirty="0">
                <a:solidFill>
                  <a:schemeClr val="tx2">
                    <a:lumMod val="50000"/>
                  </a:schemeClr>
                </a:solidFill>
              </a:rPr>
              <a:t>Alcoolodépendance et autres Addictions (80 - 100%)</a:t>
            </a:r>
          </a:p>
          <a:p>
            <a:pPr>
              <a:spcAft>
                <a:spcPts val="1800"/>
              </a:spcAft>
            </a:pPr>
            <a:endParaRPr lang="fr-FR" sz="1700" dirty="0"/>
          </a:p>
          <a:p>
            <a:pPr>
              <a:spcAft>
                <a:spcPts val="1800"/>
              </a:spcAft>
            </a:pPr>
            <a:endParaRPr lang="fr-FR" sz="1700" dirty="0"/>
          </a:p>
        </p:txBody>
      </p:sp>
      <p:sp>
        <p:nvSpPr>
          <p:cNvPr id="33" name="Rectangle 17">
            <a:extLst>
              <a:ext uri="{FF2B5EF4-FFF2-40B4-BE49-F238E27FC236}">
                <a16:creationId xmlns:a16="http://schemas.microsoft.com/office/drawing/2014/main" id="{FAC76506-C569-4CF4-8517-05635463AE35}"/>
              </a:ext>
            </a:extLst>
          </p:cNvPr>
          <p:cNvSpPr>
            <a:spLocks noChangeArrowheads="1"/>
          </p:cNvSpPr>
          <p:nvPr/>
        </p:nvSpPr>
        <p:spPr bwMode="auto">
          <a:xfrm>
            <a:off x="4294564" y="4629847"/>
            <a:ext cx="4103416"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lnSpc>
                <a:spcPct val="95000"/>
              </a:lnSpc>
              <a:spcBef>
                <a:spcPct val="0"/>
              </a:spcBef>
              <a:spcAft>
                <a:spcPct val="0"/>
              </a:spcAft>
            </a:pPr>
            <a:r>
              <a:rPr lang="en-US" sz="1400" b="1" i="1" dirty="0">
                <a:solidFill>
                  <a:schemeClr val="tx2">
                    <a:lumMod val="50000"/>
                  </a:schemeClr>
                </a:solidFill>
                <a:cs typeface="Arial" pitchFamily="34" charset="0"/>
              </a:rPr>
              <a:t>Irritabilité, frustration ou colère</a:t>
            </a:r>
          </a:p>
          <a:p>
            <a:pPr algn="ctr" eaLnBrk="0" fontAlgn="base" hangingPunct="0">
              <a:lnSpc>
                <a:spcPct val="95000"/>
              </a:lnSpc>
              <a:spcBef>
                <a:spcPct val="0"/>
              </a:spcBef>
              <a:spcAft>
                <a:spcPct val="0"/>
              </a:spcAft>
            </a:pPr>
            <a:r>
              <a:rPr lang="en-US" sz="1400" b="1" dirty="0">
                <a:solidFill>
                  <a:schemeClr val="accent3"/>
                </a:solidFill>
                <a:cs typeface="Arial" pitchFamily="34" charset="0"/>
              </a:rPr>
              <a:t>(&lt; 4 semaines)</a:t>
            </a:r>
          </a:p>
        </p:txBody>
      </p:sp>
      <p:sp>
        <p:nvSpPr>
          <p:cNvPr id="37" name="Rectangle : coins arrondis 36">
            <a:extLst>
              <a:ext uri="{FF2B5EF4-FFF2-40B4-BE49-F238E27FC236}">
                <a16:creationId xmlns:a16="http://schemas.microsoft.com/office/drawing/2014/main" id="{130467B0-BA22-46BA-9CD0-D0F8BF2BA0A6}"/>
              </a:ext>
            </a:extLst>
          </p:cNvPr>
          <p:cNvSpPr/>
          <p:nvPr/>
        </p:nvSpPr>
        <p:spPr>
          <a:xfrm>
            <a:off x="4966831" y="2975955"/>
            <a:ext cx="6843518" cy="533885"/>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accent3"/>
                </a:solidFill>
              </a:rPr>
              <a:t>Signes de manque si consommation ou substitution nicotinique insuffisante dans une démarche d’arrêt.</a:t>
            </a:r>
          </a:p>
        </p:txBody>
      </p:sp>
      <p:sp>
        <p:nvSpPr>
          <p:cNvPr id="39" name="Titre 1">
            <a:extLst>
              <a:ext uri="{FF2B5EF4-FFF2-40B4-BE49-F238E27FC236}">
                <a16:creationId xmlns:a16="http://schemas.microsoft.com/office/drawing/2014/main" id="{784341A3-CFDF-4873-B43A-1FBE144C7249}"/>
              </a:ext>
            </a:extLst>
          </p:cNvPr>
          <p:cNvSpPr>
            <a:spLocks noGrp="1"/>
          </p:cNvSpPr>
          <p:nvPr>
            <p:ph type="title"/>
          </p:nvPr>
        </p:nvSpPr>
        <p:spPr>
          <a:xfrm>
            <a:off x="1649854" y="1025801"/>
            <a:ext cx="10630465" cy="558799"/>
          </a:xfrm>
        </p:spPr>
        <p:txBody>
          <a:bodyPr/>
          <a:lstStyle/>
          <a:p>
            <a:r>
              <a:rPr lang="fr-FR" dirty="0"/>
              <a:t>Adopter un langage commun à propos de l’addiction</a:t>
            </a:r>
          </a:p>
        </p:txBody>
      </p:sp>
    </p:spTree>
    <p:extLst>
      <p:ext uri="{BB962C8B-B14F-4D97-AF65-F5344CB8AC3E}">
        <p14:creationId xmlns:p14="http://schemas.microsoft.com/office/powerpoint/2010/main" val="517476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266175" cy="1026051"/>
          </a:xfrm>
        </p:spPr>
        <p:txBody>
          <a:bodyPr/>
          <a:lstStyle/>
          <a:p>
            <a:pPr algn="ctr"/>
            <a:r>
              <a:rPr lang="fr-FR" dirty="0"/>
              <a:t>Le tabac est une drogue douce</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27</a:t>
            </a:fld>
            <a:endParaRPr lang="fr-FR"/>
          </a:p>
        </p:txBody>
      </p:sp>
      <p:pic>
        <p:nvPicPr>
          <p:cNvPr id="7" name="Image 6">
            <a:extLst>
              <a:ext uri="{FF2B5EF4-FFF2-40B4-BE49-F238E27FC236}">
                <a16:creationId xmlns:a16="http://schemas.microsoft.com/office/drawing/2014/main" id="{32B14DEA-D5B4-DF66-8F61-73F3132C139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60764" y="3231886"/>
            <a:ext cx="2899071" cy="1224654"/>
          </a:xfrm>
          <a:prstGeom prst="rect">
            <a:avLst/>
          </a:prstGeom>
        </p:spPr>
      </p:pic>
    </p:spTree>
    <p:extLst>
      <p:ext uri="{BB962C8B-B14F-4D97-AF65-F5344CB8AC3E}">
        <p14:creationId xmlns:p14="http://schemas.microsoft.com/office/powerpoint/2010/main" val="3963015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323325" cy="1026051"/>
          </a:xfrm>
        </p:spPr>
        <p:txBody>
          <a:bodyPr/>
          <a:lstStyle/>
          <a:p>
            <a:pPr algn="ctr"/>
            <a:r>
              <a:rPr lang="fr-FR" dirty="0"/>
              <a:t>Le tabac est une drogue douce</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28</a:t>
            </a:fld>
            <a:endParaRPr lang="fr-FR"/>
          </a:p>
        </p:txBody>
      </p:sp>
      <p:sp>
        <p:nvSpPr>
          <p:cNvPr id="9" name="ZoneTexte 8">
            <a:extLst>
              <a:ext uri="{FF2B5EF4-FFF2-40B4-BE49-F238E27FC236}">
                <a16:creationId xmlns:a16="http://schemas.microsoft.com/office/drawing/2014/main" id="{68C44E31-E702-4701-BE80-DA04E7077DD9}"/>
              </a:ext>
            </a:extLst>
          </p:cNvPr>
          <p:cNvSpPr txBox="1"/>
          <p:nvPr/>
        </p:nvSpPr>
        <p:spPr>
          <a:xfrm>
            <a:off x="1735201" y="4599920"/>
            <a:ext cx="9918000" cy="923330"/>
          </a:xfrm>
          <a:prstGeom prst="rect">
            <a:avLst/>
          </a:prstGeom>
          <a:noFill/>
        </p:spPr>
        <p:txBody>
          <a:bodyPr wrap="square" rtlCol="0">
            <a:spAutoFit/>
          </a:bodyPr>
          <a:lstStyle/>
          <a:p>
            <a:pPr marL="342900" lvl="0" indent="-342900">
              <a:buFont typeface="Arial" panose="020B0604020202020204" pitchFamily="34" charset="0"/>
              <a:buChar char="•"/>
            </a:pPr>
            <a:r>
              <a:rPr lang="fr-FR" sz="1800" dirty="0">
                <a:solidFill>
                  <a:srgbClr val="000000"/>
                </a:solidFill>
              </a:rPr>
              <a:t>Responsable de 75 000 morts/an en France ;</a:t>
            </a:r>
          </a:p>
          <a:p>
            <a:pPr marL="342900" lvl="0" indent="-342900">
              <a:buFont typeface="Arial" panose="020B0604020202020204" pitchFamily="34" charset="0"/>
              <a:buChar char="•"/>
            </a:pPr>
            <a:r>
              <a:rPr lang="fr-FR" sz="1800" dirty="0">
                <a:solidFill>
                  <a:srgbClr val="000000"/>
                </a:solidFill>
              </a:rPr>
              <a:t>1er facteur de mortalité évitable ;</a:t>
            </a:r>
          </a:p>
          <a:p>
            <a:pPr marL="342900" lvl="0" indent="-342900">
              <a:buFont typeface="Arial" panose="020B0604020202020204" pitchFamily="34" charset="0"/>
              <a:buChar char="•"/>
            </a:pPr>
            <a:r>
              <a:rPr lang="fr-FR" sz="1800" dirty="0">
                <a:solidFill>
                  <a:srgbClr val="000000"/>
                </a:solidFill>
              </a:rPr>
              <a:t>1er facteur de risque évitable de cancers. </a:t>
            </a:r>
          </a:p>
        </p:txBody>
      </p:sp>
      <p:pic>
        <p:nvPicPr>
          <p:cNvPr id="7" name="Image 6">
            <a:extLst>
              <a:ext uri="{FF2B5EF4-FFF2-40B4-BE49-F238E27FC236}">
                <a16:creationId xmlns:a16="http://schemas.microsoft.com/office/drawing/2014/main" id="{9D773EF3-15C1-8693-51FD-904BF11CF25A}"/>
              </a:ext>
            </a:extLst>
          </p:cNvPr>
          <p:cNvPicPr>
            <a:picLocks noChangeAspect="1"/>
          </p:cNvPicPr>
          <p:nvPr/>
        </p:nvPicPr>
        <p:blipFill>
          <a:blip r:embed="rId2"/>
          <a:stretch>
            <a:fillRect/>
          </a:stretch>
        </p:blipFill>
        <p:spPr>
          <a:xfrm>
            <a:off x="5505367" y="2743997"/>
            <a:ext cx="1181265" cy="1400370"/>
          </a:xfrm>
          <a:prstGeom prst="rect">
            <a:avLst/>
          </a:prstGeom>
        </p:spPr>
      </p:pic>
    </p:spTree>
    <p:extLst>
      <p:ext uri="{BB962C8B-B14F-4D97-AF65-F5344CB8AC3E}">
        <p14:creationId xmlns:p14="http://schemas.microsoft.com/office/powerpoint/2010/main" val="266973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738C2-676B-4392-B282-354C1271A6BF}"/>
              </a:ext>
            </a:extLst>
          </p:cNvPr>
          <p:cNvSpPr>
            <a:spLocks noGrp="1"/>
          </p:cNvSpPr>
          <p:nvPr>
            <p:ph type="title"/>
          </p:nvPr>
        </p:nvSpPr>
        <p:spPr/>
        <p:txBody>
          <a:bodyPr/>
          <a:lstStyle/>
          <a:p>
            <a:r>
              <a:rPr lang="fr-FR" dirty="0"/>
              <a:t>Adopter un langage commun à propos de l’addiction</a:t>
            </a:r>
          </a:p>
        </p:txBody>
      </p:sp>
      <p:sp>
        <p:nvSpPr>
          <p:cNvPr id="3" name="Espace réservé de la date 2">
            <a:extLst>
              <a:ext uri="{FF2B5EF4-FFF2-40B4-BE49-F238E27FC236}">
                <a16:creationId xmlns:a16="http://schemas.microsoft.com/office/drawing/2014/main" id="{2CD8BE10-8198-4C81-834D-16CDF38F8B13}"/>
              </a:ext>
            </a:extLst>
          </p:cNvPr>
          <p:cNvSpPr>
            <a:spLocks noGrp="1"/>
          </p:cNvSpPr>
          <p:nvPr>
            <p:ph type="dt" sz="half" idx="10"/>
          </p:nvPr>
        </p:nvSpPr>
        <p:spPr/>
        <p:txBody>
          <a:bodyPr/>
          <a:lstStyle/>
          <a:p>
            <a:r>
              <a:rPr lang="fr-FR"/>
              <a:t>2025</a:t>
            </a:r>
            <a:endParaRPr lang="fr-FR" dirty="0"/>
          </a:p>
        </p:txBody>
      </p:sp>
      <p:sp>
        <p:nvSpPr>
          <p:cNvPr id="4" name="Espace réservé du pied de page 3">
            <a:extLst>
              <a:ext uri="{FF2B5EF4-FFF2-40B4-BE49-F238E27FC236}">
                <a16:creationId xmlns:a16="http://schemas.microsoft.com/office/drawing/2014/main" id="{E1B087FD-3FC8-4DF5-B5BF-44C8D297D182}"/>
              </a:ext>
            </a:extLst>
          </p:cNvPr>
          <p:cNvSpPr>
            <a:spLocks noGrp="1"/>
          </p:cNvSpPr>
          <p:nvPr>
            <p:ph type="ftr" sz="quarter" idx="11"/>
          </p:nvPr>
        </p:nvSpPr>
        <p:spPr/>
        <p:txBody>
          <a:bodyPr/>
          <a:lstStyle/>
          <a:p>
            <a:r>
              <a:rPr lang="fr-FR"/>
              <a:t>Quiz "A propos de l'addiction"</a:t>
            </a:r>
            <a:endParaRPr lang="fr-FR" dirty="0"/>
          </a:p>
        </p:txBody>
      </p:sp>
      <p:sp>
        <p:nvSpPr>
          <p:cNvPr id="5" name="Espace réservé du numéro de diapositive 4">
            <a:extLst>
              <a:ext uri="{FF2B5EF4-FFF2-40B4-BE49-F238E27FC236}">
                <a16:creationId xmlns:a16="http://schemas.microsoft.com/office/drawing/2014/main" id="{FB53C5F3-6240-48BB-8FBB-2B52B3F86D25}"/>
              </a:ext>
            </a:extLst>
          </p:cNvPr>
          <p:cNvSpPr>
            <a:spLocks noGrp="1"/>
          </p:cNvSpPr>
          <p:nvPr>
            <p:ph type="sldNum" sz="quarter" idx="12"/>
          </p:nvPr>
        </p:nvSpPr>
        <p:spPr/>
        <p:txBody>
          <a:bodyPr/>
          <a:lstStyle/>
          <a:p>
            <a:fld id="{545DF0CA-4DB1-3547-92CA-B81B9E818829}" type="slidenum">
              <a:rPr lang="fr-FR" smtClean="0"/>
              <a:t>29</a:t>
            </a:fld>
            <a:endParaRPr lang="fr-FR"/>
          </a:p>
        </p:txBody>
      </p:sp>
      <p:pic>
        <p:nvPicPr>
          <p:cNvPr id="8" name="Image 7" descr="Une image contenant texte, capture d’écran&#10;&#10;Description générée automatiquement">
            <a:extLst>
              <a:ext uri="{FF2B5EF4-FFF2-40B4-BE49-F238E27FC236}">
                <a16:creationId xmlns:a16="http://schemas.microsoft.com/office/drawing/2014/main" id="{6A16461F-8F59-4330-A1CA-7011293B54C1}"/>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20000" y="2099388"/>
            <a:ext cx="10378795" cy="4084961"/>
          </a:xfrm>
          <a:prstGeom prst="rect">
            <a:avLst/>
          </a:prstGeom>
        </p:spPr>
      </p:pic>
      <p:sp>
        <p:nvSpPr>
          <p:cNvPr id="9" name="ZoneTexte 8">
            <a:extLst>
              <a:ext uri="{FF2B5EF4-FFF2-40B4-BE49-F238E27FC236}">
                <a16:creationId xmlns:a16="http://schemas.microsoft.com/office/drawing/2014/main" id="{9E42E2F1-1096-4B99-B3FE-752D49446D10}"/>
              </a:ext>
            </a:extLst>
          </p:cNvPr>
          <p:cNvSpPr txBox="1"/>
          <p:nvPr/>
        </p:nvSpPr>
        <p:spPr>
          <a:xfrm>
            <a:off x="1735200" y="6088066"/>
            <a:ext cx="10263595" cy="369332"/>
          </a:xfrm>
          <a:prstGeom prst="rect">
            <a:avLst/>
          </a:prstGeom>
          <a:noFill/>
        </p:spPr>
        <p:txBody>
          <a:bodyPr wrap="square" rtlCol="0">
            <a:spAutoFit/>
          </a:bodyPr>
          <a:lstStyle/>
          <a:p>
            <a:pPr lvl="0" algn="ctr"/>
            <a:r>
              <a:rPr lang="fr-FR" b="1" dirty="0">
                <a:solidFill>
                  <a:schemeClr val="accent3"/>
                </a:solidFill>
              </a:rPr>
              <a:t>&gt;&gt; Le tabac : 1er facteur de risque évitable de cancers. </a:t>
            </a:r>
          </a:p>
        </p:txBody>
      </p:sp>
      <p:sp>
        <p:nvSpPr>
          <p:cNvPr id="14" name="Espace réservé du texte 5">
            <a:extLst>
              <a:ext uri="{FF2B5EF4-FFF2-40B4-BE49-F238E27FC236}">
                <a16:creationId xmlns:a16="http://schemas.microsoft.com/office/drawing/2014/main" id="{4F25D870-95CD-4D40-A534-68EE77B71753}"/>
              </a:ext>
            </a:extLst>
          </p:cNvPr>
          <p:cNvSpPr txBox="1">
            <a:spLocks/>
          </p:cNvSpPr>
          <p:nvPr/>
        </p:nvSpPr>
        <p:spPr>
          <a:xfrm>
            <a:off x="1620000" y="1596954"/>
            <a:ext cx="9918000" cy="462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000" b="1" dirty="0">
                <a:solidFill>
                  <a:schemeClr val="accent3"/>
                </a:solidFill>
                <a:latin typeface="Calibri" panose="020F0502020204030204" pitchFamily="34" charset="0"/>
                <a:cs typeface="Calibri" panose="020F0502020204030204" pitchFamily="34" charset="0"/>
              </a:rPr>
              <a:t>Proportion des cancers liés aux principaux facteurs de risques</a:t>
            </a:r>
          </a:p>
        </p:txBody>
      </p:sp>
    </p:spTree>
    <p:extLst>
      <p:ext uri="{BB962C8B-B14F-4D97-AF65-F5344CB8AC3E}">
        <p14:creationId xmlns:p14="http://schemas.microsoft.com/office/powerpoint/2010/main" val="13875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3</a:t>
            </a:fld>
            <a:endParaRPr lang="fr-FR"/>
          </a:p>
        </p:txBody>
      </p:sp>
      <p:sp>
        <p:nvSpPr>
          <p:cNvPr id="8" name="ZoneTexte 7">
            <a:extLst>
              <a:ext uri="{FF2B5EF4-FFF2-40B4-BE49-F238E27FC236}">
                <a16:creationId xmlns:a16="http://schemas.microsoft.com/office/drawing/2014/main" id="{D7365D8C-82DD-4E49-9134-842ED4CC1AC0}"/>
              </a:ext>
            </a:extLst>
          </p:cNvPr>
          <p:cNvSpPr txBox="1"/>
          <p:nvPr/>
        </p:nvSpPr>
        <p:spPr>
          <a:xfrm>
            <a:off x="1734000" y="4945222"/>
            <a:ext cx="9440800" cy="1200329"/>
          </a:xfrm>
          <a:prstGeom prst="rect">
            <a:avLst/>
          </a:prstGeom>
          <a:noFill/>
        </p:spPr>
        <p:txBody>
          <a:bodyPr wrap="square" rtlCol="0">
            <a:spAutoFit/>
          </a:bodyPr>
          <a:lstStyle/>
          <a:p>
            <a:pPr algn="ctr"/>
            <a:r>
              <a:rPr lang="fr-FR" dirty="0">
                <a:solidFill>
                  <a:srgbClr val="000000"/>
                </a:solidFill>
              </a:rPr>
              <a:t>L’effet d’une substance sur un individu résulte de nombreux facteurs : </a:t>
            </a:r>
          </a:p>
          <a:p>
            <a:pPr algn="ctr"/>
            <a:endParaRPr lang="fr-FR" dirty="0">
              <a:solidFill>
                <a:srgbClr val="000000"/>
              </a:solidFill>
            </a:endParaRPr>
          </a:p>
          <a:p>
            <a:pPr algn="ctr"/>
            <a:r>
              <a:rPr lang="fr-FR" dirty="0">
                <a:solidFill>
                  <a:srgbClr val="000000"/>
                </a:solidFill>
              </a:rPr>
              <a:t>C’est la formule E = SIC</a:t>
            </a:r>
          </a:p>
          <a:p>
            <a:pPr algn="ctr"/>
            <a:r>
              <a:rPr lang="fr-FR" dirty="0">
                <a:solidFill>
                  <a:srgbClr val="000000"/>
                </a:solidFill>
              </a:rPr>
              <a:t>E (expérience psychotrope) = S (substance ou stimulus) I (Individu) et C (Contexte)</a:t>
            </a:r>
          </a:p>
        </p:txBody>
      </p:sp>
      <p:sp>
        <p:nvSpPr>
          <p:cNvPr id="17" name="Titre 1">
            <a:extLst>
              <a:ext uri="{FF2B5EF4-FFF2-40B4-BE49-F238E27FC236}">
                <a16:creationId xmlns:a16="http://schemas.microsoft.com/office/drawing/2014/main" id="{A52AA34A-A453-4908-81E3-CBDAA2560BE6}"/>
              </a:ext>
            </a:extLst>
          </p:cNvPr>
          <p:cNvSpPr>
            <a:spLocks noGrp="1"/>
          </p:cNvSpPr>
          <p:nvPr>
            <p:ph type="title"/>
          </p:nvPr>
        </p:nvSpPr>
        <p:spPr>
          <a:xfrm>
            <a:off x="1735200" y="998544"/>
            <a:ext cx="9918000" cy="558799"/>
          </a:xfrm>
        </p:spPr>
        <p:txBody>
          <a:bodyPr/>
          <a:lstStyle/>
          <a:p>
            <a:r>
              <a:rPr lang="fr-FR" dirty="0"/>
              <a:t>Adopter un langage commun à propos de l’addiction</a:t>
            </a:r>
          </a:p>
        </p:txBody>
      </p:sp>
      <p:sp>
        <p:nvSpPr>
          <p:cNvPr id="18" name="Espace réservé du texte 2">
            <a:extLst>
              <a:ext uri="{FF2B5EF4-FFF2-40B4-BE49-F238E27FC236}">
                <a16:creationId xmlns:a16="http://schemas.microsoft.com/office/drawing/2014/main" id="{42AC0212-B5FE-42F3-BDE9-27FEDA76754C}"/>
              </a:ext>
            </a:extLst>
          </p:cNvPr>
          <p:cNvSpPr>
            <a:spLocks noGrp="1"/>
          </p:cNvSpPr>
          <p:nvPr>
            <p:ph type="body" idx="1"/>
          </p:nvPr>
        </p:nvSpPr>
        <p:spPr>
          <a:xfrm>
            <a:off x="1735200" y="1987737"/>
            <a:ext cx="9440800" cy="462823"/>
          </a:xfrm>
        </p:spPr>
        <p:txBody>
          <a:bodyPr/>
          <a:lstStyle/>
          <a:p>
            <a:pPr algn="ctr"/>
            <a:r>
              <a:rPr lang="fr-FR" dirty="0"/>
              <a:t>Toute consommation de drogue conduit à une addiction</a:t>
            </a:r>
          </a:p>
        </p:txBody>
      </p:sp>
      <p:pic>
        <p:nvPicPr>
          <p:cNvPr id="3" name="Image 2">
            <a:extLst>
              <a:ext uri="{FF2B5EF4-FFF2-40B4-BE49-F238E27FC236}">
                <a16:creationId xmlns:a16="http://schemas.microsoft.com/office/drawing/2014/main" id="{0DB5EEF4-D388-2202-8A65-92F142FFA50D}"/>
              </a:ext>
            </a:extLst>
          </p:cNvPr>
          <p:cNvPicPr>
            <a:picLocks noChangeAspect="1"/>
          </p:cNvPicPr>
          <p:nvPr/>
        </p:nvPicPr>
        <p:blipFill>
          <a:blip r:embed="rId2"/>
          <a:stretch>
            <a:fillRect/>
          </a:stretch>
        </p:blipFill>
        <p:spPr>
          <a:xfrm>
            <a:off x="5505367" y="2728815"/>
            <a:ext cx="1181265" cy="1400370"/>
          </a:xfrm>
          <a:prstGeom prst="rect">
            <a:avLst/>
          </a:prstGeom>
        </p:spPr>
      </p:pic>
    </p:spTree>
    <p:extLst>
      <p:ext uri="{BB962C8B-B14F-4D97-AF65-F5344CB8AC3E}">
        <p14:creationId xmlns:p14="http://schemas.microsoft.com/office/powerpoint/2010/main" val="45704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199" y="1987737"/>
            <a:ext cx="9332851" cy="1026051"/>
          </a:xfrm>
        </p:spPr>
        <p:txBody>
          <a:bodyPr/>
          <a:lstStyle/>
          <a:p>
            <a:pPr algn="ctr"/>
            <a:r>
              <a:rPr lang="fr-FR" dirty="0"/>
              <a:t>La dépendance physique au cannabis n’existe pas</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30</a:t>
            </a:fld>
            <a:endParaRPr lang="fr-FR"/>
          </a:p>
        </p:txBody>
      </p:sp>
      <p:pic>
        <p:nvPicPr>
          <p:cNvPr id="8" name="Image 7">
            <a:extLst>
              <a:ext uri="{FF2B5EF4-FFF2-40B4-BE49-F238E27FC236}">
                <a16:creationId xmlns:a16="http://schemas.microsoft.com/office/drawing/2014/main" id="{A07F5D41-E401-BF57-1E9E-300733D90C9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54913" y="3013788"/>
            <a:ext cx="2899071" cy="1224654"/>
          </a:xfrm>
          <a:prstGeom prst="rect">
            <a:avLst/>
          </a:prstGeom>
        </p:spPr>
      </p:pic>
    </p:spTree>
    <p:extLst>
      <p:ext uri="{BB962C8B-B14F-4D97-AF65-F5344CB8AC3E}">
        <p14:creationId xmlns:p14="http://schemas.microsoft.com/office/powerpoint/2010/main" val="3580053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199" y="1987737"/>
            <a:ext cx="9409051" cy="1026051"/>
          </a:xfrm>
        </p:spPr>
        <p:txBody>
          <a:bodyPr/>
          <a:lstStyle/>
          <a:p>
            <a:pPr algn="ctr"/>
            <a:r>
              <a:rPr lang="fr-FR" dirty="0"/>
              <a:t>La dépendance physique au cannabis n’existe pas</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31</a:t>
            </a:fld>
            <a:endParaRPr lang="fr-FR"/>
          </a:p>
        </p:txBody>
      </p:sp>
      <p:sp>
        <p:nvSpPr>
          <p:cNvPr id="8" name="ZoneTexte 7">
            <a:extLst>
              <a:ext uri="{FF2B5EF4-FFF2-40B4-BE49-F238E27FC236}">
                <a16:creationId xmlns:a16="http://schemas.microsoft.com/office/drawing/2014/main" id="{7A3ABE55-E3C7-2749-18C8-60DA74F74DBC}"/>
              </a:ext>
            </a:extLst>
          </p:cNvPr>
          <p:cNvSpPr txBox="1"/>
          <p:nvPr/>
        </p:nvSpPr>
        <p:spPr>
          <a:xfrm>
            <a:off x="1735199" y="4701545"/>
            <a:ext cx="10333055" cy="1477328"/>
          </a:xfrm>
          <a:prstGeom prst="rect">
            <a:avLst/>
          </a:prstGeom>
          <a:noFill/>
        </p:spPr>
        <p:txBody>
          <a:bodyPr wrap="square" rtlCol="0">
            <a:spAutoFit/>
          </a:bodyPr>
          <a:lstStyle/>
          <a:p>
            <a:r>
              <a:rPr lang="fr-FR" dirty="0">
                <a:solidFill>
                  <a:srgbClr val="000000"/>
                </a:solidFill>
              </a:rPr>
              <a:t>La dépendance physique au THC considérée comme plutôt mineure et la dépendance psychologique (émotionnelle) comme plus difficile à surmonter. </a:t>
            </a:r>
          </a:p>
          <a:p>
            <a:r>
              <a:rPr lang="fr-FR" dirty="0">
                <a:solidFill>
                  <a:srgbClr val="000000"/>
                </a:solidFill>
              </a:rPr>
              <a:t>Selon le rapport de l’INSERM </a:t>
            </a:r>
            <a:r>
              <a:rPr lang="fr-FR" b="1" dirty="0">
                <a:solidFill>
                  <a:srgbClr val="000000"/>
                </a:solidFill>
              </a:rPr>
              <a:t>5-10% des consommateurs réguliers de cannabis </a:t>
            </a:r>
            <a:r>
              <a:rPr lang="fr-FR" dirty="0">
                <a:solidFill>
                  <a:srgbClr val="000000"/>
                </a:solidFill>
              </a:rPr>
              <a:t>développeraient une</a:t>
            </a:r>
            <a:br>
              <a:rPr lang="fr-FR" dirty="0">
                <a:solidFill>
                  <a:srgbClr val="000000"/>
                </a:solidFill>
              </a:rPr>
            </a:br>
            <a:r>
              <a:rPr lang="fr-FR" dirty="0">
                <a:solidFill>
                  <a:srgbClr val="000000"/>
                </a:solidFill>
              </a:rPr>
              <a:t>dépendance physique et la gravité de celle-ci dépendrait de l’importance de la consommation</a:t>
            </a:r>
          </a:p>
          <a:p>
            <a:r>
              <a:rPr lang="fr-FR" dirty="0">
                <a:solidFill>
                  <a:srgbClr val="000000"/>
                </a:solidFill>
              </a:rPr>
              <a:t>(Renaud 2004). </a:t>
            </a:r>
          </a:p>
        </p:txBody>
      </p:sp>
      <p:pic>
        <p:nvPicPr>
          <p:cNvPr id="9" name="Image 8">
            <a:extLst>
              <a:ext uri="{FF2B5EF4-FFF2-40B4-BE49-F238E27FC236}">
                <a16:creationId xmlns:a16="http://schemas.microsoft.com/office/drawing/2014/main" id="{B40CF45F-0788-AABA-F980-7465D4B08E2E}"/>
              </a:ext>
            </a:extLst>
          </p:cNvPr>
          <p:cNvPicPr>
            <a:picLocks noChangeAspect="1"/>
          </p:cNvPicPr>
          <p:nvPr/>
        </p:nvPicPr>
        <p:blipFill>
          <a:blip r:embed="rId3"/>
          <a:stretch>
            <a:fillRect/>
          </a:stretch>
        </p:blipFill>
        <p:spPr>
          <a:xfrm>
            <a:off x="5512935" y="3013788"/>
            <a:ext cx="1181265" cy="1400370"/>
          </a:xfrm>
          <a:prstGeom prst="rect">
            <a:avLst/>
          </a:prstGeom>
        </p:spPr>
      </p:pic>
    </p:spTree>
    <p:extLst>
      <p:ext uri="{BB962C8B-B14F-4D97-AF65-F5344CB8AC3E}">
        <p14:creationId xmlns:p14="http://schemas.microsoft.com/office/powerpoint/2010/main" val="131736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68B66-727B-AE9C-C605-DD154700A74B}"/>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F06C03D4-580E-9D74-742E-81256408625D}"/>
              </a:ext>
            </a:extLst>
          </p:cNvPr>
          <p:cNvSpPr>
            <a:spLocks noGrp="1"/>
          </p:cNvSpPr>
          <p:nvPr>
            <p:ph type="body" idx="1"/>
          </p:nvPr>
        </p:nvSpPr>
        <p:spPr/>
        <p:txBody>
          <a:bodyPr/>
          <a:lstStyle/>
          <a:p>
            <a:r>
              <a:rPr lang="fr-FR" dirty="0"/>
              <a:t>Symptômes de sevrage cannabis</a:t>
            </a:r>
          </a:p>
        </p:txBody>
      </p:sp>
      <p:sp>
        <p:nvSpPr>
          <p:cNvPr id="4" name="Espace réservé de la date 3">
            <a:extLst>
              <a:ext uri="{FF2B5EF4-FFF2-40B4-BE49-F238E27FC236}">
                <a16:creationId xmlns:a16="http://schemas.microsoft.com/office/drawing/2014/main" id="{F8409053-E38B-45E1-DA58-A78B2C8C2BD0}"/>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4CAFCB79-ECD3-5A98-67F5-C7744EEF80AD}"/>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72386581-F105-DB11-F2BD-1CAD7CB1E5E9}"/>
              </a:ext>
            </a:extLst>
          </p:cNvPr>
          <p:cNvSpPr>
            <a:spLocks noGrp="1"/>
          </p:cNvSpPr>
          <p:nvPr>
            <p:ph type="sldNum" sz="quarter" idx="12"/>
          </p:nvPr>
        </p:nvSpPr>
        <p:spPr/>
        <p:txBody>
          <a:bodyPr/>
          <a:lstStyle/>
          <a:p>
            <a:fld id="{545DF0CA-4DB1-3547-92CA-B81B9E818829}" type="slidenum">
              <a:rPr lang="fr-FR" smtClean="0"/>
              <a:t>32</a:t>
            </a:fld>
            <a:endParaRPr lang="fr-FR"/>
          </a:p>
        </p:txBody>
      </p:sp>
      <p:pic>
        <p:nvPicPr>
          <p:cNvPr id="10" name="Image 9">
            <a:extLst>
              <a:ext uri="{FF2B5EF4-FFF2-40B4-BE49-F238E27FC236}">
                <a16:creationId xmlns:a16="http://schemas.microsoft.com/office/drawing/2014/main" id="{91E5EDCC-FC78-4B91-2BFB-584A396427F4}"/>
              </a:ext>
            </a:extLst>
          </p:cNvPr>
          <p:cNvPicPr>
            <a:picLocks noChangeAspect="1"/>
          </p:cNvPicPr>
          <p:nvPr/>
        </p:nvPicPr>
        <p:blipFill>
          <a:blip r:embed="rId3">
            <a:duotone>
              <a:schemeClr val="accent3">
                <a:shade val="45000"/>
                <a:satMod val="135000"/>
              </a:schemeClr>
              <a:prstClr val="white"/>
            </a:duotone>
          </a:blip>
          <a:stretch>
            <a:fillRect/>
          </a:stretch>
        </p:blipFill>
        <p:spPr>
          <a:xfrm>
            <a:off x="4947283" y="3211254"/>
            <a:ext cx="2297433" cy="2297433"/>
          </a:xfrm>
          <a:prstGeom prst="rect">
            <a:avLst/>
          </a:prstGeom>
        </p:spPr>
      </p:pic>
      <p:sp>
        <p:nvSpPr>
          <p:cNvPr id="11" name="Rectangle : coins arrondis 10">
            <a:extLst>
              <a:ext uri="{FF2B5EF4-FFF2-40B4-BE49-F238E27FC236}">
                <a16:creationId xmlns:a16="http://schemas.microsoft.com/office/drawing/2014/main" id="{6D405AC2-6795-9FFE-86B0-9488A61B1324}"/>
              </a:ext>
            </a:extLst>
          </p:cNvPr>
          <p:cNvSpPr/>
          <p:nvPr/>
        </p:nvSpPr>
        <p:spPr>
          <a:xfrm>
            <a:off x="7640922" y="3006852"/>
            <a:ext cx="3306618" cy="468000"/>
          </a:xfrm>
          <a:prstGeom prst="roundRect">
            <a:avLst/>
          </a:prstGeom>
          <a:noFill/>
          <a:ln w="9525" cap="flat" cmpd="sng" algn="ctr">
            <a:solidFill>
              <a:schemeClr val="accent3">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1800" dirty="0">
                <a:solidFill>
                  <a:srgbClr val="000000"/>
                </a:solidFill>
              </a:rPr>
              <a:t>irritabilité voir agressivité, stress</a:t>
            </a:r>
          </a:p>
        </p:txBody>
      </p:sp>
      <p:sp>
        <p:nvSpPr>
          <p:cNvPr id="12" name="Rectangle : coins arrondis 11">
            <a:extLst>
              <a:ext uri="{FF2B5EF4-FFF2-40B4-BE49-F238E27FC236}">
                <a16:creationId xmlns:a16="http://schemas.microsoft.com/office/drawing/2014/main" id="{34E344FE-BFC8-1761-A0AB-0E6D022D0B94}"/>
              </a:ext>
            </a:extLst>
          </p:cNvPr>
          <p:cNvSpPr/>
          <p:nvPr/>
        </p:nvSpPr>
        <p:spPr>
          <a:xfrm>
            <a:off x="7640922" y="4072148"/>
            <a:ext cx="1503672" cy="468000"/>
          </a:xfrm>
          <a:prstGeom prst="roundRect">
            <a:avLst/>
          </a:prstGeom>
          <a:noFill/>
          <a:ln w="9525" cap="flat" cmpd="sng" algn="ctr">
            <a:solidFill>
              <a:schemeClr val="accent3">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1800" dirty="0">
                <a:solidFill>
                  <a:srgbClr val="000000"/>
                </a:solidFill>
              </a:rPr>
              <a:t>anxiété</a:t>
            </a:r>
          </a:p>
        </p:txBody>
      </p:sp>
      <p:sp>
        <p:nvSpPr>
          <p:cNvPr id="13" name="Rectangle : coins arrondis 12">
            <a:extLst>
              <a:ext uri="{FF2B5EF4-FFF2-40B4-BE49-F238E27FC236}">
                <a16:creationId xmlns:a16="http://schemas.microsoft.com/office/drawing/2014/main" id="{D16D49C9-9D85-8716-A7A6-32F8D72C7B84}"/>
              </a:ext>
            </a:extLst>
          </p:cNvPr>
          <p:cNvSpPr/>
          <p:nvPr/>
        </p:nvSpPr>
        <p:spPr>
          <a:xfrm>
            <a:off x="4811813" y="2250219"/>
            <a:ext cx="3580945" cy="612000"/>
          </a:xfrm>
          <a:prstGeom prst="roundRect">
            <a:avLst/>
          </a:prstGeom>
          <a:noFill/>
          <a:ln w="9525" cap="flat" cmpd="sng" algn="ctr">
            <a:solidFill>
              <a:schemeClr val="accent3">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1800" dirty="0">
                <a:solidFill>
                  <a:srgbClr val="000000"/>
                </a:solidFill>
              </a:rPr>
              <a:t>tristesse, malaise intérieur, </a:t>
            </a:r>
            <a:br>
              <a:rPr lang="fr-FR" sz="1800" dirty="0">
                <a:solidFill>
                  <a:srgbClr val="000000"/>
                </a:solidFill>
              </a:rPr>
            </a:br>
            <a:r>
              <a:rPr lang="fr-FR" sz="1800" dirty="0">
                <a:solidFill>
                  <a:srgbClr val="000000"/>
                </a:solidFill>
              </a:rPr>
              <a:t>humeur perturbée voir dépression</a:t>
            </a:r>
          </a:p>
        </p:txBody>
      </p:sp>
      <p:sp>
        <p:nvSpPr>
          <p:cNvPr id="14" name="Rectangle : coins arrondis 13">
            <a:extLst>
              <a:ext uri="{FF2B5EF4-FFF2-40B4-BE49-F238E27FC236}">
                <a16:creationId xmlns:a16="http://schemas.microsoft.com/office/drawing/2014/main" id="{16055127-0A9E-E512-D184-A0376F9D8883}"/>
              </a:ext>
            </a:extLst>
          </p:cNvPr>
          <p:cNvSpPr/>
          <p:nvPr/>
        </p:nvSpPr>
        <p:spPr>
          <a:xfrm>
            <a:off x="3052157" y="2649971"/>
            <a:ext cx="1454266" cy="468000"/>
          </a:xfrm>
          <a:prstGeom prst="roundRect">
            <a:avLst/>
          </a:prstGeom>
          <a:noFill/>
          <a:ln w="9525" cap="flat" cmpd="sng" algn="ctr">
            <a:solidFill>
              <a:schemeClr val="accent3">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1800" dirty="0">
                <a:solidFill>
                  <a:srgbClr val="000000"/>
                </a:solidFill>
              </a:rPr>
              <a:t>agitation</a:t>
            </a:r>
          </a:p>
        </p:txBody>
      </p:sp>
      <p:sp>
        <p:nvSpPr>
          <p:cNvPr id="15" name="Rectangle : coins arrondis 14">
            <a:extLst>
              <a:ext uri="{FF2B5EF4-FFF2-40B4-BE49-F238E27FC236}">
                <a16:creationId xmlns:a16="http://schemas.microsoft.com/office/drawing/2014/main" id="{5289FF72-C09F-8BA8-B596-C8A0D101D296}"/>
              </a:ext>
            </a:extLst>
          </p:cNvPr>
          <p:cNvSpPr/>
          <p:nvPr/>
        </p:nvSpPr>
        <p:spPr>
          <a:xfrm>
            <a:off x="1354470" y="3490219"/>
            <a:ext cx="3350996" cy="612000"/>
          </a:xfrm>
          <a:prstGeom prst="roundRect">
            <a:avLst/>
          </a:prstGeom>
          <a:noFill/>
          <a:ln w="9525" cap="flat" cmpd="sng" algn="ctr">
            <a:solidFill>
              <a:schemeClr val="accent3">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1800" dirty="0">
                <a:solidFill>
                  <a:srgbClr val="000000"/>
                </a:solidFill>
              </a:rPr>
              <a:t>troubles du sommeil, </a:t>
            </a:r>
            <a:br>
              <a:rPr lang="fr-FR" sz="1800" dirty="0">
                <a:solidFill>
                  <a:srgbClr val="000000"/>
                </a:solidFill>
              </a:rPr>
            </a:br>
            <a:r>
              <a:rPr lang="fr-FR" sz="1800" dirty="0">
                <a:solidFill>
                  <a:srgbClr val="000000"/>
                </a:solidFill>
              </a:rPr>
              <a:t>voir un besoin de dormir excessif</a:t>
            </a:r>
          </a:p>
        </p:txBody>
      </p:sp>
      <p:sp>
        <p:nvSpPr>
          <p:cNvPr id="16" name="Rectangle : coins arrondis 15">
            <a:extLst>
              <a:ext uri="{FF2B5EF4-FFF2-40B4-BE49-F238E27FC236}">
                <a16:creationId xmlns:a16="http://schemas.microsoft.com/office/drawing/2014/main" id="{3837CEC2-5656-6ECA-35FB-1E3B2372C53D}"/>
              </a:ext>
            </a:extLst>
          </p:cNvPr>
          <p:cNvSpPr/>
          <p:nvPr/>
        </p:nvSpPr>
        <p:spPr>
          <a:xfrm>
            <a:off x="7436702" y="4896699"/>
            <a:ext cx="4012278" cy="468000"/>
          </a:xfrm>
          <a:prstGeom prst="roundRect">
            <a:avLst/>
          </a:prstGeom>
          <a:noFill/>
          <a:ln w="9525" cap="flat" cmpd="sng" algn="ctr">
            <a:solidFill>
              <a:schemeClr val="accent3">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1800" dirty="0">
                <a:solidFill>
                  <a:srgbClr val="000000"/>
                </a:solidFill>
              </a:rPr>
              <a:t>baisse de l’appétit et une perte de poids</a:t>
            </a:r>
          </a:p>
        </p:txBody>
      </p:sp>
      <p:sp>
        <p:nvSpPr>
          <p:cNvPr id="17" name="Rectangle : coins arrondis 16">
            <a:extLst>
              <a:ext uri="{FF2B5EF4-FFF2-40B4-BE49-F238E27FC236}">
                <a16:creationId xmlns:a16="http://schemas.microsoft.com/office/drawing/2014/main" id="{78513641-A283-836A-57FE-D34E7B6E4F32}"/>
              </a:ext>
            </a:extLst>
          </p:cNvPr>
          <p:cNvSpPr/>
          <p:nvPr/>
        </p:nvSpPr>
        <p:spPr>
          <a:xfrm>
            <a:off x="1398848" y="4551895"/>
            <a:ext cx="3306618" cy="468000"/>
          </a:xfrm>
          <a:prstGeom prst="roundRect">
            <a:avLst/>
          </a:prstGeom>
          <a:noFill/>
          <a:ln w="9525" cap="flat" cmpd="sng" algn="ctr">
            <a:solidFill>
              <a:schemeClr val="accent3">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1800" dirty="0">
                <a:solidFill>
                  <a:srgbClr val="000000"/>
                </a:solidFill>
              </a:rPr>
              <a:t>sueurs ou encore des nausées</a:t>
            </a:r>
          </a:p>
        </p:txBody>
      </p:sp>
      <p:sp>
        <p:nvSpPr>
          <p:cNvPr id="18" name="Rectangle : coins arrondis 17">
            <a:extLst>
              <a:ext uri="{FF2B5EF4-FFF2-40B4-BE49-F238E27FC236}">
                <a16:creationId xmlns:a16="http://schemas.microsoft.com/office/drawing/2014/main" id="{72BE37EA-7FD8-200A-400C-B75080B60A15}"/>
              </a:ext>
            </a:extLst>
          </p:cNvPr>
          <p:cNvSpPr/>
          <p:nvPr/>
        </p:nvSpPr>
        <p:spPr>
          <a:xfrm>
            <a:off x="3183907" y="5698512"/>
            <a:ext cx="5824183" cy="612000"/>
          </a:xfrm>
          <a:prstGeom prst="roundRect">
            <a:avLst/>
          </a:prstGeom>
          <a:noFill/>
          <a:ln w="9525" cap="flat" cmpd="sng" algn="ctr">
            <a:solidFill>
              <a:schemeClr val="accent3">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1800" dirty="0">
                <a:solidFill>
                  <a:srgbClr val="000000"/>
                </a:solidFill>
              </a:rPr>
              <a:t>symptômes plus légers comme de la fatigue, de la faiblesse, des bâillements, un ralentissement psychomoteur</a:t>
            </a:r>
          </a:p>
        </p:txBody>
      </p:sp>
    </p:spTree>
    <p:extLst>
      <p:ext uri="{BB962C8B-B14F-4D97-AF65-F5344CB8AC3E}">
        <p14:creationId xmlns:p14="http://schemas.microsoft.com/office/powerpoint/2010/main" val="2853041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514691" cy="1026051"/>
          </a:xfrm>
        </p:spPr>
        <p:txBody>
          <a:bodyPr/>
          <a:lstStyle/>
          <a:p>
            <a:pPr algn="ctr"/>
            <a:r>
              <a:rPr lang="fr-FR" dirty="0"/>
              <a:t>La survenue des symptômes de sevrage d’alcool </a:t>
            </a:r>
            <a:br>
              <a:rPr lang="fr-FR" dirty="0"/>
            </a:br>
            <a:r>
              <a:rPr lang="fr-FR" dirty="0"/>
              <a:t>est maximale au cours des 3 premiers jours</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33</a:t>
            </a:fld>
            <a:endParaRPr lang="fr-FR"/>
          </a:p>
        </p:txBody>
      </p:sp>
      <p:pic>
        <p:nvPicPr>
          <p:cNvPr id="7" name="Image 6">
            <a:extLst>
              <a:ext uri="{FF2B5EF4-FFF2-40B4-BE49-F238E27FC236}">
                <a16:creationId xmlns:a16="http://schemas.microsoft.com/office/drawing/2014/main" id="{3FF2A25F-57B6-77DF-9E08-26A099FC450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231886"/>
            <a:ext cx="2899071" cy="1224654"/>
          </a:xfrm>
          <a:prstGeom prst="rect">
            <a:avLst/>
          </a:prstGeom>
        </p:spPr>
      </p:pic>
    </p:spTree>
    <p:extLst>
      <p:ext uri="{BB962C8B-B14F-4D97-AF65-F5344CB8AC3E}">
        <p14:creationId xmlns:p14="http://schemas.microsoft.com/office/powerpoint/2010/main" val="1126428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514691" cy="1026051"/>
          </a:xfrm>
        </p:spPr>
        <p:txBody>
          <a:bodyPr/>
          <a:lstStyle/>
          <a:p>
            <a:pPr algn="ctr"/>
            <a:r>
              <a:rPr lang="fr-FR" dirty="0"/>
              <a:t>La survenue des symptômes de sevrage d’alcool </a:t>
            </a:r>
            <a:br>
              <a:rPr lang="fr-FR" dirty="0"/>
            </a:br>
            <a:r>
              <a:rPr lang="fr-FR" dirty="0"/>
              <a:t>est maximale au cours des 3 premiers jours</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34</a:t>
            </a:fld>
            <a:endParaRPr lang="fr-FR"/>
          </a:p>
        </p:txBody>
      </p:sp>
      <p:sp>
        <p:nvSpPr>
          <p:cNvPr id="7" name="ZoneTexte 6">
            <a:extLst>
              <a:ext uri="{FF2B5EF4-FFF2-40B4-BE49-F238E27FC236}">
                <a16:creationId xmlns:a16="http://schemas.microsoft.com/office/drawing/2014/main" id="{B2B96347-BD7E-7B04-FD28-227AD21FF7B1}"/>
              </a:ext>
            </a:extLst>
          </p:cNvPr>
          <p:cNvSpPr txBox="1"/>
          <p:nvPr/>
        </p:nvSpPr>
        <p:spPr>
          <a:xfrm>
            <a:off x="1620000" y="4618815"/>
            <a:ext cx="10500664" cy="1661993"/>
          </a:xfrm>
          <a:prstGeom prst="rect">
            <a:avLst/>
          </a:prstGeom>
          <a:noFill/>
        </p:spPr>
        <p:txBody>
          <a:bodyPr wrap="square" rtlCol="0">
            <a:spAutoFit/>
          </a:bodyPr>
          <a:lstStyle/>
          <a:p>
            <a:r>
              <a:rPr lang="fr-FR" dirty="0">
                <a:solidFill>
                  <a:srgbClr val="000000"/>
                </a:solidFill>
              </a:rPr>
              <a:t>Les premiers symptômes de sevrage surviennent dans les heures qui suivent l’arrêt de l’usage d’alcool. Ils peuvent survenir fréquemment le matin au réveil chez les sujets avec forte dépendance. La survenue des symptômes est maximale au cours des 72 premières heures mais peuvent se voir un peu plus tôt et jusqu’à 7-10 jours après un arrêt de l’alcool.</a:t>
            </a:r>
          </a:p>
          <a:p>
            <a:r>
              <a:rPr lang="fr-FR" sz="1200" dirty="0">
                <a:solidFill>
                  <a:srgbClr val="000000"/>
                </a:solidFill>
                <a:hlinkClick r:id="rId2"/>
              </a:rPr>
              <a:t>https://www.sfmu.org/upload/70_formation/02_eformation/02_congres/Urgences/urgences2015/donnees/pdf/053.pdf</a:t>
            </a:r>
            <a:endParaRPr lang="fr-FR" sz="1200" dirty="0">
              <a:solidFill>
                <a:srgbClr val="000000"/>
              </a:solidFill>
            </a:endParaRPr>
          </a:p>
          <a:p>
            <a:endParaRPr lang="fr-FR" dirty="0">
              <a:solidFill>
                <a:srgbClr val="000000"/>
              </a:solidFill>
            </a:endParaRPr>
          </a:p>
        </p:txBody>
      </p:sp>
      <p:pic>
        <p:nvPicPr>
          <p:cNvPr id="8" name="Image 7">
            <a:extLst>
              <a:ext uri="{FF2B5EF4-FFF2-40B4-BE49-F238E27FC236}">
                <a16:creationId xmlns:a16="http://schemas.microsoft.com/office/drawing/2014/main" id="{9FA6F021-332B-415F-C9D9-9BD39E67D54E}"/>
              </a:ext>
            </a:extLst>
          </p:cNvPr>
          <p:cNvPicPr>
            <a:picLocks noChangeAspect="1"/>
          </p:cNvPicPr>
          <p:nvPr/>
        </p:nvPicPr>
        <p:blipFill>
          <a:blip r:embed="rId3"/>
          <a:stretch>
            <a:fillRect/>
          </a:stretch>
        </p:blipFill>
        <p:spPr>
          <a:xfrm>
            <a:off x="5433930" y="3013788"/>
            <a:ext cx="1171739" cy="1171739"/>
          </a:xfrm>
          <a:prstGeom prst="rect">
            <a:avLst/>
          </a:prstGeom>
        </p:spPr>
      </p:pic>
    </p:spTree>
    <p:extLst>
      <p:ext uri="{BB962C8B-B14F-4D97-AF65-F5344CB8AC3E}">
        <p14:creationId xmlns:p14="http://schemas.microsoft.com/office/powerpoint/2010/main" val="273274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p:txBody>
          <a:bodyPr/>
          <a:lstStyle/>
          <a:p>
            <a:r>
              <a:rPr lang="fr-FR" dirty="0"/>
              <a:t>Manifestations cliniques du sevrage à alcoolique</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35</a:t>
            </a:fld>
            <a:endParaRPr lang="fr-FR"/>
          </a:p>
        </p:txBody>
      </p:sp>
      <p:sp>
        <p:nvSpPr>
          <p:cNvPr id="7" name="Espace réservé du texte 6">
            <a:extLst>
              <a:ext uri="{FF2B5EF4-FFF2-40B4-BE49-F238E27FC236}">
                <a16:creationId xmlns:a16="http://schemas.microsoft.com/office/drawing/2014/main" id="{C91CC825-8732-D4E4-ECEA-4182AF027DB0}"/>
              </a:ext>
            </a:extLst>
          </p:cNvPr>
          <p:cNvSpPr>
            <a:spLocks noGrp="1"/>
          </p:cNvSpPr>
          <p:nvPr>
            <p:ph type="body" sz="quarter" idx="13"/>
          </p:nvPr>
        </p:nvSpPr>
        <p:spPr/>
        <p:txBody>
          <a:bodyPr/>
          <a:lstStyle/>
          <a:p>
            <a:r>
              <a:rPr lang="fr-FR" dirty="0"/>
              <a:t>Dans le syndrome de sevrage alcoolique, on peut distinguer 3 niveaux différents, de modéré à sévère</a:t>
            </a:r>
          </a:p>
        </p:txBody>
      </p:sp>
      <p:sp>
        <p:nvSpPr>
          <p:cNvPr id="9" name="ZoneTexte 8">
            <a:extLst>
              <a:ext uri="{FF2B5EF4-FFF2-40B4-BE49-F238E27FC236}">
                <a16:creationId xmlns:a16="http://schemas.microsoft.com/office/drawing/2014/main" id="{6869A5E2-7324-142C-3E8F-D37CA936CE08}"/>
              </a:ext>
            </a:extLst>
          </p:cNvPr>
          <p:cNvSpPr txBox="1"/>
          <p:nvPr/>
        </p:nvSpPr>
        <p:spPr>
          <a:xfrm>
            <a:off x="1818526" y="3287730"/>
            <a:ext cx="9637159" cy="2862322"/>
          </a:xfrm>
          <a:prstGeom prst="rect">
            <a:avLst/>
          </a:prstGeom>
          <a:noFill/>
        </p:spPr>
        <p:txBody>
          <a:bodyPr wrap="square" rtlCol="0">
            <a:spAutoFit/>
          </a:bodyPr>
          <a:lstStyle/>
          <a:p>
            <a:pPr algn="l"/>
            <a:r>
              <a:rPr lang="fr-FR"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Plusieurs types de symptômes variables et dans la grande majorité des cas :</a:t>
            </a:r>
          </a:p>
          <a:p>
            <a:pPr algn="l"/>
            <a:r>
              <a:rPr lang="fr-FR"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anxiété, agitation, irritabilité, insomnie, cauchemars, sueurs, tremblements, tachycardie, hypertension artérielle, anorexie, nausées, vomissements.</a:t>
            </a:r>
          </a:p>
          <a:p>
            <a:pPr algn="l"/>
            <a:endParaRPr lang="fr-F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r>
              <a:rPr lang="fr-FR"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Dans les heures qui suivent, ce tableau peut se compliquer par :</a:t>
            </a:r>
          </a:p>
          <a:p>
            <a:pPr marL="285750" indent="-285750" algn="l">
              <a:buFont typeface="Arial" panose="020B0604020202020204" pitchFamily="34" charset="0"/>
              <a:buChar char="•"/>
            </a:pPr>
            <a:r>
              <a:rPr lang="fr-FR"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 signes confusionnels,</a:t>
            </a:r>
          </a:p>
          <a:p>
            <a:pPr marL="285750" indent="-285750" algn="l">
              <a:buFont typeface="Arial" panose="020B0604020202020204" pitchFamily="34" charset="0"/>
              <a:buChar char="•"/>
            </a:pPr>
            <a:r>
              <a:rPr lang="fr-FR"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 hallucinations,</a:t>
            </a:r>
          </a:p>
          <a:p>
            <a:pPr marL="285750" indent="-285750" algn="l">
              <a:buFont typeface="Arial" panose="020B0604020202020204" pitchFamily="34" charset="0"/>
              <a:buChar char="•"/>
            </a:pPr>
            <a:r>
              <a:rPr lang="fr-FR"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délirium,</a:t>
            </a:r>
          </a:p>
          <a:p>
            <a:pPr marL="285750" indent="-285750" algn="l">
              <a:buFont typeface="Arial" panose="020B0604020202020204" pitchFamily="34" charset="0"/>
              <a:buChar char="•"/>
            </a:pPr>
            <a:r>
              <a:rPr lang="fr-FR"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 convulsions,</a:t>
            </a:r>
          </a:p>
          <a:p>
            <a:pPr marL="285750" indent="-285750" algn="l">
              <a:buFont typeface="Arial" panose="020B0604020202020204" pitchFamily="34" charset="0"/>
              <a:buChar char="•"/>
            </a:pPr>
            <a:r>
              <a:rPr lang="fr-FR"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une hyperthermie</a:t>
            </a:r>
          </a:p>
        </p:txBody>
      </p:sp>
    </p:spTree>
    <p:extLst>
      <p:ext uri="{BB962C8B-B14F-4D97-AF65-F5344CB8AC3E}">
        <p14:creationId xmlns:p14="http://schemas.microsoft.com/office/powerpoint/2010/main" val="2799776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p:txBody>
          <a:bodyPr/>
          <a:lstStyle/>
          <a:p>
            <a:r>
              <a:rPr lang="fr-FR" dirty="0"/>
              <a:t>Manifestations cliniques du sevrage à alcoolique</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36</a:t>
            </a:fld>
            <a:endParaRPr lang="fr-FR"/>
          </a:p>
        </p:txBody>
      </p:sp>
      <p:sp>
        <p:nvSpPr>
          <p:cNvPr id="7" name="Espace réservé du texte 6">
            <a:extLst>
              <a:ext uri="{FF2B5EF4-FFF2-40B4-BE49-F238E27FC236}">
                <a16:creationId xmlns:a16="http://schemas.microsoft.com/office/drawing/2014/main" id="{C91CC825-8732-D4E4-ECEA-4182AF027DB0}"/>
              </a:ext>
            </a:extLst>
          </p:cNvPr>
          <p:cNvSpPr>
            <a:spLocks noGrp="1"/>
          </p:cNvSpPr>
          <p:nvPr>
            <p:ph type="body" sz="quarter" idx="13"/>
          </p:nvPr>
        </p:nvSpPr>
        <p:spPr/>
        <p:txBody>
          <a:bodyPr/>
          <a:lstStyle/>
          <a:p>
            <a:r>
              <a:rPr lang="fr-FR" dirty="0"/>
              <a:t>Dans le syndrome de sevrage alcoolique, on peut distinguer 3 niveaux différents, de modéré à sévère</a:t>
            </a:r>
          </a:p>
        </p:txBody>
      </p:sp>
      <p:sp>
        <p:nvSpPr>
          <p:cNvPr id="8" name="ZoneTexte 7">
            <a:extLst>
              <a:ext uri="{FF2B5EF4-FFF2-40B4-BE49-F238E27FC236}">
                <a16:creationId xmlns:a16="http://schemas.microsoft.com/office/drawing/2014/main" id="{DDCFDB06-FE24-5F6F-D84A-EC986A4B3E9E}"/>
              </a:ext>
            </a:extLst>
          </p:cNvPr>
          <p:cNvSpPr txBox="1"/>
          <p:nvPr/>
        </p:nvSpPr>
        <p:spPr>
          <a:xfrm>
            <a:off x="1620000" y="3088545"/>
            <a:ext cx="10428051" cy="2031325"/>
          </a:xfrm>
          <a:prstGeom prst="rect">
            <a:avLst/>
          </a:prstGeom>
          <a:noFill/>
        </p:spPr>
        <p:txBody>
          <a:bodyPr wrap="square">
            <a:spAutoFit/>
          </a:bodyPr>
          <a:lstStyle/>
          <a:p>
            <a:r>
              <a:rPr lang="fr-FR" dirty="0">
                <a:solidFill>
                  <a:srgbClr val="000000"/>
                </a:solidFill>
              </a:rPr>
              <a:t>–  les hallucinations alcooliques : auditives visuelles, tactiles (25 % des patients présentant un Syndrome de sevrage)</a:t>
            </a:r>
          </a:p>
          <a:p>
            <a:r>
              <a:rPr lang="fr-FR" dirty="0">
                <a:solidFill>
                  <a:srgbClr val="000000"/>
                </a:solidFill>
              </a:rPr>
              <a:t> –  les crises convulsives ; peuvent survenir de 7 à 48 h après la diminution de la consommation</a:t>
            </a:r>
          </a:p>
          <a:p>
            <a:r>
              <a:rPr lang="fr-FR" dirty="0">
                <a:solidFill>
                  <a:srgbClr val="000000"/>
                </a:solidFill>
              </a:rPr>
              <a:t> –  le délirium trémens =  la forme grave (5 % des sevrages).</a:t>
            </a:r>
          </a:p>
          <a:p>
            <a:endParaRPr lang="fr-FR" dirty="0">
              <a:solidFill>
                <a:srgbClr val="000000"/>
              </a:solidFill>
            </a:endParaRPr>
          </a:p>
          <a:p>
            <a:r>
              <a:rPr lang="fr-FR" b="1" dirty="0">
                <a:solidFill>
                  <a:srgbClr val="000000"/>
                </a:solidFill>
              </a:rPr>
              <a:t>Il peut être très sévère et mortel (1 à 5 % des DT vs 35 % </a:t>
            </a:r>
            <a:r>
              <a:rPr lang="fr-FR" b="1" dirty="0">
                <a:solidFill>
                  <a:srgbClr val="000000"/>
                </a:solidFill>
                <a:hlinkClick r:id="rId3"/>
              </a:rPr>
              <a:t>sans traitement</a:t>
            </a:r>
            <a:r>
              <a:rPr lang="fr-FR" b="1" dirty="0">
                <a:solidFill>
                  <a:srgbClr val="000000"/>
                </a:solidFill>
              </a:rPr>
              <a:t>).</a:t>
            </a:r>
          </a:p>
          <a:p>
            <a:endParaRPr lang="fr-FR" b="1" dirty="0">
              <a:solidFill>
                <a:srgbClr val="000000"/>
              </a:solidFill>
            </a:endParaRPr>
          </a:p>
        </p:txBody>
      </p:sp>
    </p:spTree>
    <p:extLst>
      <p:ext uri="{BB962C8B-B14F-4D97-AF65-F5344CB8AC3E}">
        <p14:creationId xmlns:p14="http://schemas.microsoft.com/office/powerpoint/2010/main" val="986281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p:txBody>
          <a:bodyPr/>
          <a:lstStyle/>
          <a:p>
            <a:r>
              <a:rPr lang="fr-FR" dirty="0"/>
              <a:t>Manifestations cliniques du sevrage à alcoolique</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37</a:t>
            </a:fld>
            <a:endParaRPr lang="fr-FR"/>
          </a:p>
        </p:txBody>
      </p:sp>
      <p:sp>
        <p:nvSpPr>
          <p:cNvPr id="7" name="Espace réservé du texte 6">
            <a:extLst>
              <a:ext uri="{FF2B5EF4-FFF2-40B4-BE49-F238E27FC236}">
                <a16:creationId xmlns:a16="http://schemas.microsoft.com/office/drawing/2014/main" id="{C91CC825-8732-D4E4-ECEA-4182AF027DB0}"/>
              </a:ext>
            </a:extLst>
          </p:cNvPr>
          <p:cNvSpPr>
            <a:spLocks noGrp="1"/>
          </p:cNvSpPr>
          <p:nvPr>
            <p:ph type="body" sz="quarter" idx="13"/>
          </p:nvPr>
        </p:nvSpPr>
        <p:spPr/>
        <p:txBody>
          <a:bodyPr/>
          <a:lstStyle/>
          <a:p>
            <a:r>
              <a:rPr lang="fr-FR" dirty="0"/>
              <a:t>le syndrome de sevrage alcoolique sévère</a:t>
            </a:r>
          </a:p>
        </p:txBody>
      </p:sp>
      <p:sp>
        <p:nvSpPr>
          <p:cNvPr id="8" name="ZoneTexte 7">
            <a:extLst>
              <a:ext uri="{FF2B5EF4-FFF2-40B4-BE49-F238E27FC236}">
                <a16:creationId xmlns:a16="http://schemas.microsoft.com/office/drawing/2014/main" id="{DDCFDB06-FE24-5F6F-D84A-EC986A4B3E9E}"/>
              </a:ext>
            </a:extLst>
          </p:cNvPr>
          <p:cNvSpPr txBox="1"/>
          <p:nvPr/>
        </p:nvSpPr>
        <p:spPr>
          <a:xfrm>
            <a:off x="1735200" y="3088545"/>
            <a:ext cx="10312851" cy="2308324"/>
          </a:xfrm>
          <a:prstGeom prst="rect">
            <a:avLst/>
          </a:prstGeom>
          <a:noFill/>
        </p:spPr>
        <p:txBody>
          <a:bodyPr wrap="square">
            <a:spAutoFit/>
          </a:bodyPr>
          <a:lstStyle/>
          <a:p>
            <a:r>
              <a:rPr lang="fr-FR" b="1" dirty="0">
                <a:solidFill>
                  <a:srgbClr val="000000"/>
                </a:solidFill>
              </a:rPr>
              <a:t>Le Délirium Trémens :</a:t>
            </a:r>
          </a:p>
          <a:p>
            <a:endParaRPr lang="fr-FR" b="1" dirty="0">
              <a:solidFill>
                <a:srgbClr val="000000"/>
              </a:solidFill>
            </a:endParaRPr>
          </a:p>
          <a:p>
            <a:r>
              <a:rPr lang="fr-FR" dirty="0">
                <a:solidFill>
                  <a:srgbClr val="000000"/>
                </a:solidFill>
              </a:rPr>
              <a:t>Associe une hyperactivité du système nerveux autonome, une désorientation, une confusion, un délire hallucinatoire, et la survenue possible des crises convulsives. Le délire hallucinatoire du DT se différencie des hallucinations alcooliques par une totale adhésion du patient à son délire.</a:t>
            </a:r>
          </a:p>
          <a:p>
            <a:endParaRPr lang="fr-FR" dirty="0">
              <a:solidFill>
                <a:srgbClr val="000000"/>
              </a:solidFill>
            </a:endParaRPr>
          </a:p>
          <a:p>
            <a:r>
              <a:rPr lang="fr-FR" b="1" dirty="0"/>
              <a:t>Sa prise charge thérapeutique optimale = sédation, hydratation, correction des troubles hydro électrolytiques, apport de thiamine, nursing et surveillance </a:t>
            </a:r>
          </a:p>
        </p:txBody>
      </p:sp>
    </p:spTree>
    <p:extLst>
      <p:ext uri="{BB962C8B-B14F-4D97-AF65-F5344CB8AC3E}">
        <p14:creationId xmlns:p14="http://schemas.microsoft.com/office/powerpoint/2010/main" val="279818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551636" cy="1026051"/>
          </a:xfrm>
        </p:spPr>
        <p:txBody>
          <a:bodyPr/>
          <a:lstStyle/>
          <a:p>
            <a:pPr algn="ctr"/>
            <a:r>
              <a:rPr lang="fr-FR" dirty="0"/>
              <a:t>Certains produits psychoactifs sont plus </a:t>
            </a:r>
            <a:br>
              <a:rPr lang="fr-FR" dirty="0"/>
            </a:br>
            <a:r>
              <a:rPr lang="fr-FR" dirty="0"/>
              <a:t>addictogènes que d’autres</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4</a:t>
            </a:fld>
            <a:endParaRPr lang="fr-FR"/>
          </a:p>
        </p:txBody>
      </p:sp>
      <p:pic>
        <p:nvPicPr>
          <p:cNvPr id="7" name="Image 6">
            <a:extLst>
              <a:ext uri="{FF2B5EF4-FFF2-40B4-BE49-F238E27FC236}">
                <a16:creationId xmlns:a16="http://schemas.microsoft.com/office/drawing/2014/main" id="{E34329C5-30F0-0A10-CB99-F7E141A34CE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231886"/>
            <a:ext cx="2899071" cy="1224654"/>
          </a:xfrm>
          <a:prstGeom prst="rect">
            <a:avLst/>
          </a:prstGeom>
        </p:spPr>
      </p:pic>
    </p:spTree>
    <p:extLst>
      <p:ext uri="{BB962C8B-B14F-4D97-AF65-F5344CB8AC3E}">
        <p14:creationId xmlns:p14="http://schemas.microsoft.com/office/powerpoint/2010/main" val="372858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391200" cy="1026051"/>
          </a:xfrm>
        </p:spPr>
        <p:txBody>
          <a:bodyPr/>
          <a:lstStyle/>
          <a:p>
            <a:pPr algn="ctr"/>
            <a:r>
              <a:rPr lang="fr-FR" dirty="0"/>
              <a:t>Certains produits psychoactifs sont plus </a:t>
            </a:r>
            <a:br>
              <a:rPr lang="fr-FR" dirty="0"/>
            </a:br>
            <a:r>
              <a:rPr lang="fr-FR" dirty="0"/>
              <a:t>addictogènes que d’autres</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5</a:t>
            </a:fld>
            <a:endParaRPr lang="fr-FR"/>
          </a:p>
        </p:txBody>
      </p:sp>
      <p:sp>
        <p:nvSpPr>
          <p:cNvPr id="12" name="ZoneTexte 11">
            <a:extLst>
              <a:ext uri="{FF2B5EF4-FFF2-40B4-BE49-F238E27FC236}">
                <a16:creationId xmlns:a16="http://schemas.microsoft.com/office/drawing/2014/main" id="{F9F3D4E8-5B61-4BF4-9442-4FE61932DE06}"/>
              </a:ext>
            </a:extLst>
          </p:cNvPr>
          <p:cNvSpPr txBox="1"/>
          <p:nvPr/>
        </p:nvSpPr>
        <p:spPr>
          <a:xfrm>
            <a:off x="2496000" y="4731512"/>
            <a:ext cx="9391200"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0" i="1" u="none" strike="noStrike" kern="0" cap="none" spc="0" normalizeH="0" baseline="0" noProof="0" dirty="0">
                <a:ln>
                  <a:noFill/>
                </a:ln>
                <a:solidFill>
                  <a:prstClr val="black"/>
                </a:solidFill>
                <a:effectLst/>
                <a:uLnTx/>
                <a:uFillTx/>
              </a:rPr>
              <a:t>Les </a:t>
            </a:r>
            <a:r>
              <a:rPr kumimoji="0" lang="fr-FR" b="1" i="1" u="none" strike="noStrike" kern="0" cap="none" spc="0" normalizeH="0" baseline="0" noProof="0" dirty="0">
                <a:ln>
                  <a:noFill/>
                </a:ln>
                <a:solidFill>
                  <a:prstClr val="black"/>
                </a:solidFill>
                <a:effectLst/>
                <a:uLnTx/>
                <a:uFillTx/>
              </a:rPr>
              <a:t>4 substances les plus addictives </a:t>
            </a:r>
            <a:r>
              <a:rPr kumimoji="0" lang="fr-FR" b="0" i="1" u="none" strike="noStrike" kern="0" cap="none" spc="0" normalizeH="0" baseline="0" noProof="0" dirty="0">
                <a:ln>
                  <a:noFill/>
                </a:ln>
                <a:solidFill>
                  <a:prstClr val="black"/>
                </a:solidFill>
                <a:effectLst/>
                <a:uLnTx/>
                <a:uFillTx/>
              </a:rPr>
              <a:t>ont été classées comme suit par l’Inserm :</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2695575" algn="l"/>
              </a:tabLst>
              <a:defRPr/>
            </a:pPr>
            <a:r>
              <a:rPr kumimoji="0" lang="fr-FR" b="0" i="1" u="none" strike="noStrike" kern="0" cap="none" spc="0" normalizeH="0" baseline="0" noProof="0" dirty="0">
                <a:ln>
                  <a:noFill/>
                </a:ln>
                <a:solidFill>
                  <a:prstClr val="black"/>
                </a:solidFill>
                <a:effectLst/>
                <a:uLnTx/>
                <a:uFillTx/>
              </a:rPr>
              <a:t>Tabac 	(32% des consommateurs sont dépendants)</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2695575" algn="l"/>
              </a:tabLst>
              <a:defRPr/>
            </a:pPr>
            <a:r>
              <a:rPr kumimoji="0" lang="fr-FR" b="0" i="1" u="none" strike="noStrike" kern="0" cap="none" spc="0" normalizeH="0" baseline="0" noProof="0" dirty="0">
                <a:ln>
                  <a:noFill/>
                </a:ln>
                <a:solidFill>
                  <a:prstClr val="black"/>
                </a:solidFill>
                <a:effectLst/>
                <a:uLnTx/>
                <a:uFillTx/>
              </a:rPr>
              <a:t>Héroïne 	(23%) </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2695575" algn="l"/>
              </a:tabLst>
              <a:defRPr/>
            </a:pPr>
            <a:r>
              <a:rPr kumimoji="0" lang="fr-FR" b="0" i="1" u="none" strike="noStrike" kern="0" cap="none" spc="0" normalizeH="0" baseline="0" noProof="0" dirty="0">
                <a:ln>
                  <a:noFill/>
                </a:ln>
                <a:solidFill>
                  <a:prstClr val="black"/>
                </a:solidFill>
                <a:effectLst/>
                <a:uLnTx/>
                <a:uFillTx/>
              </a:rPr>
              <a:t>Cocaïne 	(17%) </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2695575" algn="l"/>
              </a:tabLst>
              <a:defRPr/>
            </a:pPr>
            <a:r>
              <a:rPr kumimoji="0" lang="fr-FR" b="0" i="1" u="none" strike="noStrike" kern="0" cap="none" spc="0" normalizeH="0" baseline="0" noProof="0" dirty="0">
                <a:ln>
                  <a:noFill/>
                </a:ln>
                <a:solidFill>
                  <a:prstClr val="black"/>
                </a:solidFill>
                <a:effectLst/>
                <a:uLnTx/>
                <a:uFillTx/>
              </a:rPr>
              <a:t>Alcool 	(15%)</a:t>
            </a:r>
          </a:p>
        </p:txBody>
      </p:sp>
      <p:pic>
        <p:nvPicPr>
          <p:cNvPr id="8" name="Image 7">
            <a:extLst>
              <a:ext uri="{FF2B5EF4-FFF2-40B4-BE49-F238E27FC236}">
                <a16:creationId xmlns:a16="http://schemas.microsoft.com/office/drawing/2014/main" id="{8C906A61-C9BB-53C0-B284-DB2C63D45DE8}"/>
              </a:ext>
            </a:extLst>
          </p:cNvPr>
          <p:cNvPicPr>
            <a:picLocks noChangeAspect="1"/>
          </p:cNvPicPr>
          <p:nvPr/>
        </p:nvPicPr>
        <p:blipFill>
          <a:blip r:embed="rId2"/>
          <a:stretch>
            <a:fillRect/>
          </a:stretch>
        </p:blipFill>
        <p:spPr>
          <a:xfrm>
            <a:off x="5633955" y="2927460"/>
            <a:ext cx="1171739" cy="1171739"/>
          </a:xfrm>
          <a:prstGeom prst="rect">
            <a:avLst/>
          </a:prstGeom>
        </p:spPr>
      </p:pic>
    </p:spTree>
    <p:extLst>
      <p:ext uri="{BB962C8B-B14F-4D97-AF65-F5344CB8AC3E}">
        <p14:creationId xmlns:p14="http://schemas.microsoft.com/office/powerpoint/2010/main" val="282332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418575" cy="1026051"/>
          </a:xfrm>
        </p:spPr>
        <p:txBody>
          <a:bodyPr/>
          <a:lstStyle/>
          <a:p>
            <a:pPr algn="ctr"/>
            <a:r>
              <a:rPr lang="fr-FR" dirty="0"/>
              <a:t>1 personne sur 3 développera une addiction au tabac</a:t>
            </a:r>
          </a:p>
          <a:p>
            <a:pPr algn="ctr"/>
            <a:r>
              <a:rPr lang="fr-FR" dirty="0"/>
              <a:t>après sa première expérimentation</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6</a:t>
            </a:fld>
            <a:endParaRPr lang="fr-FR"/>
          </a:p>
        </p:txBody>
      </p:sp>
      <p:pic>
        <p:nvPicPr>
          <p:cNvPr id="7" name="Image 6">
            <a:extLst>
              <a:ext uri="{FF2B5EF4-FFF2-40B4-BE49-F238E27FC236}">
                <a16:creationId xmlns:a16="http://schemas.microsoft.com/office/drawing/2014/main" id="{ED7197C6-AB80-3792-E9FC-BC28D06FF0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231886"/>
            <a:ext cx="2899071" cy="1224654"/>
          </a:xfrm>
          <a:prstGeom prst="rect">
            <a:avLst/>
          </a:prstGeom>
        </p:spPr>
      </p:pic>
    </p:spTree>
    <p:extLst>
      <p:ext uri="{BB962C8B-B14F-4D97-AF65-F5344CB8AC3E}">
        <p14:creationId xmlns:p14="http://schemas.microsoft.com/office/powerpoint/2010/main" val="107887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486982" cy="1026051"/>
          </a:xfrm>
        </p:spPr>
        <p:txBody>
          <a:bodyPr/>
          <a:lstStyle/>
          <a:p>
            <a:pPr algn="ctr"/>
            <a:r>
              <a:rPr lang="fr-FR" dirty="0"/>
              <a:t>1 personne sur 3 développera une addiction au tabac</a:t>
            </a:r>
          </a:p>
          <a:p>
            <a:pPr algn="ctr"/>
            <a:r>
              <a:rPr lang="fr-FR" dirty="0"/>
              <a:t>après sa première expérimentation</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7</a:t>
            </a:fld>
            <a:endParaRPr lang="fr-FR"/>
          </a:p>
        </p:txBody>
      </p:sp>
      <p:sp>
        <p:nvSpPr>
          <p:cNvPr id="12" name="ZoneTexte 11">
            <a:extLst>
              <a:ext uri="{FF2B5EF4-FFF2-40B4-BE49-F238E27FC236}">
                <a16:creationId xmlns:a16="http://schemas.microsoft.com/office/drawing/2014/main" id="{2B3CF493-0F1A-4967-9736-46D99AFF7E43}"/>
              </a:ext>
            </a:extLst>
          </p:cNvPr>
          <p:cNvSpPr txBox="1"/>
          <p:nvPr/>
        </p:nvSpPr>
        <p:spPr>
          <a:xfrm>
            <a:off x="1735200" y="4729150"/>
            <a:ext cx="9918000"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a:ln>
                  <a:noFill/>
                </a:ln>
                <a:solidFill>
                  <a:srgbClr val="000000"/>
                </a:solidFill>
                <a:effectLst/>
                <a:uLnTx/>
                <a:uFillTx/>
              </a:rPr>
              <a:t>Ce sont </a:t>
            </a:r>
            <a:r>
              <a:rPr kumimoji="0" lang="fr-FR" b="1" i="0" u="none" strike="noStrike" kern="0" cap="none" spc="0" normalizeH="0" baseline="0" noProof="0" dirty="0">
                <a:ln>
                  <a:noFill/>
                </a:ln>
                <a:solidFill>
                  <a:srgbClr val="000000"/>
                </a:solidFill>
                <a:effectLst/>
                <a:uLnTx/>
                <a:uFillTx/>
              </a:rPr>
              <a:t>2 personnes sur 3 </a:t>
            </a:r>
            <a:r>
              <a:rPr kumimoji="0" lang="fr-FR" b="0" i="0" u="none" strike="noStrike" kern="0" cap="none" spc="0" normalizeH="0" baseline="0" noProof="0" dirty="0">
                <a:ln>
                  <a:noFill/>
                </a:ln>
                <a:solidFill>
                  <a:srgbClr val="000000"/>
                </a:solidFill>
                <a:effectLst/>
                <a:uLnTx/>
                <a:uFillTx/>
              </a:rPr>
              <a:t>qui  développeront une addiction au tabac après leur première expérimentation.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b="0" i="1" u="none" strike="noStrike" kern="0" cap="none" spc="0" normalizeH="0" baseline="0" noProof="0" dirty="0">
                <a:ln>
                  <a:noFill/>
                </a:ln>
                <a:solidFill>
                  <a:srgbClr val="000000"/>
                </a:solidFill>
                <a:effectLst/>
                <a:uLnTx/>
                <a:uFillTx/>
              </a:rPr>
              <a:t>&gt;&gt; Grande étude de cohorte nationale américaine National </a:t>
            </a:r>
            <a:r>
              <a:rPr kumimoji="0" lang="fr-FR" b="0" i="1" u="none" strike="noStrike" kern="0" cap="none" spc="0" normalizeH="0" baseline="0" noProof="0" dirty="0" err="1">
                <a:ln>
                  <a:noFill/>
                </a:ln>
                <a:solidFill>
                  <a:srgbClr val="000000"/>
                </a:solidFill>
                <a:effectLst/>
                <a:uLnTx/>
                <a:uFillTx/>
              </a:rPr>
              <a:t>Epidemiologic</a:t>
            </a:r>
            <a:r>
              <a:rPr kumimoji="0" lang="fr-FR" b="0" i="1" u="none" strike="noStrike" kern="0" cap="none" spc="0" normalizeH="0" baseline="0" noProof="0" dirty="0">
                <a:ln>
                  <a:noFill/>
                </a:ln>
                <a:solidFill>
                  <a:srgbClr val="000000"/>
                </a:solidFill>
                <a:effectLst/>
                <a:uLnTx/>
                <a:uFillTx/>
              </a:rPr>
              <a:t> Survey on </a:t>
            </a:r>
            <a:r>
              <a:rPr kumimoji="0" lang="fr-FR" b="0" i="1" u="none" strike="noStrike" kern="0" cap="none" spc="0" normalizeH="0" baseline="0" noProof="0" dirty="0" err="1">
                <a:ln>
                  <a:noFill/>
                </a:ln>
                <a:solidFill>
                  <a:srgbClr val="000000"/>
                </a:solidFill>
                <a:effectLst/>
                <a:uLnTx/>
                <a:uFillTx/>
              </a:rPr>
              <a:t>Alcohol</a:t>
            </a:r>
            <a:r>
              <a:rPr kumimoji="0" lang="fr-FR" b="0" i="1" u="none" strike="noStrike" kern="0" cap="none" spc="0" normalizeH="0" baseline="0" noProof="0" dirty="0">
                <a:ln>
                  <a:noFill/>
                </a:ln>
                <a:solidFill>
                  <a:srgbClr val="000000"/>
                </a:solidFill>
                <a:effectLst/>
                <a:uLnTx/>
                <a:uFillTx/>
              </a:rPr>
              <a:t> and </a:t>
            </a:r>
            <a:r>
              <a:rPr kumimoji="0" lang="fr-FR" b="0" i="1" u="none" strike="noStrike" kern="0" cap="none" spc="0" normalizeH="0" baseline="0" noProof="0" dirty="0" err="1">
                <a:ln>
                  <a:noFill/>
                </a:ln>
                <a:solidFill>
                  <a:srgbClr val="000000"/>
                </a:solidFill>
                <a:effectLst/>
                <a:uLnTx/>
                <a:uFillTx/>
              </a:rPr>
              <a:t>Related</a:t>
            </a:r>
            <a:r>
              <a:rPr kumimoji="0" lang="fr-FR" b="0" i="1" u="none" strike="noStrike" kern="0" cap="none" spc="0" normalizeH="0" baseline="0" noProof="0" dirty="0">
                <a:ln>
                  <a:noFill/>
                </a:ln>
                <a:solidFill>
                  <a:srgbClr val="000000"/>
                </a:solidFill>
                <a:effectLst/>
                <a:uLnTx/>
                <a:uFillTx/>
              </a:rPr>
              <a:t> Conditions</a:t>
            </a:r>
          </a:p>
          <a:p>
            <a:pPr marL="0" marR="0" lvl="0" indent="0" defTabSz="914400" eaLnBrk="1" fontAlgn="auto" latinLnBrk="0" hangingPunct="1">
              <a:lnSpc>
                <a:spcPct val="100000"/>
              </a:lnSpc>
              <a:spcBef>
                <a:spcPts val="0"/>
              </a:spcBef>
              <a:spcAft>
                <a:spcPts val="0"/>
              </a:spcAft>
              <a:buClrTx/>
              <a:buSzTx/>
              <a:buFontTx/>
              <a:buNone/>
              <a:tabLst/>
              <a:defRPr/>
            </a:pPr>
            <a:r>
              <a:rPr kumimoji="0" lang="fr-FR" b="0" i="1" u="none" strike="noStrike" kern="0" cap="none" spc="0" normalizeH="0" baseline="0" noProof="0" dirty="0">
                <a:ln>
                  <a:noFill/>
                </a:ln>
                <a:solidFill>
                  <a:srgbClr val="000000"/>
                </a:solidFill>
                <a:effectLst/>
                <a:uLnTx/>
                <a:uFillTx/>
              </a:rPr>
              <a:t>(NESARC), 2011</a:t>
            </a:r>
          </a:p>
        </p:txBody>
      </p:sp>
      <p:pic>
        <p:nvPicPr>
          <p:cNvPr id="7" name="Image 6">
            <a:extLst>
              <a:ext uri="{FF2B5EF4-FFF2-40B4-BE49-F238E27FC236}">
                <a16:creationId xmlns:a16="http://schemas.microsoft.com/office/drawing/2014/main" id="{0AF7FF6B-4C9E-62C2-2086-0592EABBFF19}"/>
              </a:ext>
            </a:extLst>
          </p:cNvPr>
          <p:cNvPicPr>
            <a:picLocks noChangeAspect="1"/>
          </p:cNvPicPr>
          <p:nvPr/>
        </p:nvPicPr>
        <p:blipFill>
          <a:blip r:embed="rId2"/>
          <a:stretch>
            <a:fillRect/>
          </a:stretch>
        </p:blipFill>
        <p:spPr>
          <a:xfrm>
            <a:off x="5512935" y="3106669"/>
            <a:ext cx="1181265" cy="1400370"/>
          </a:xfrm>
          <a:prstGeom prst="rect">
            <a:avLst/>
          </a:prstGeom>
        </p:spPr>
      </p:pic>
    </p:spTree>
    <p:extLst>
      <p:ext uri="{BB962C8B-B14F-4D97-AF65-F5344CB8AC3E}">
        <p14:creationId xmlns:p14="http://schemas.microsoft.com/office/powerpoint/2010/main" val="51114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773309" cy="1026051"/>
          </a:xfrm>
        </p:spPr>
        <p:txBody>
          <a:bodyPr/>
          <a:lstStyle/>
          <a:p>
            <a:pPr algn="ctr"/>
            <a:r>
              <a:rPr lang="fr-FR" dirty="0"/>
              <a:t>L’initiation précoce est responsable d’une vulnérabilité accrue</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8</a:t>
            </a:fld>
            <a:endParaRPr lang="fr-FR"/>
          </a:p>
        </p:txBody>
      </p:sp>
      <p:pic>
        <p:nvPicPr>
          <p:cNvPr id="7" name="Image 6">
            <a:extLst>
              <a:ext uri="{FF2B5EF4-FFF2-40B4-BE49-F238E27FC236}">
                <a16:creationId xmlns:a16="http://schemas.microsoft.com/office/drawing/2014/main" id="{96001AEC-9543-2CE0-EC77-A17B79CAC4A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46464" y="3344519"/>
            <a:ext cx="2899071" cy="1224654"/>
          </a:xfrm>
          <a:prstGeom prst="rect">
            <a:avLst/>
          </a:prstGeom>
        </p:spPr>
      </p:pic>
    </p:spTree>
    <p:extLst>
      <p:ext uri="{BB962C8B-B14F-4D97-AF65-F5344CB8AC3E}">
        <p14:creationId xmlns:p14="http://schemas.microsoft.com/office/powerpoint/2010/main" val="101488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632AD-5D29-4FF5-950F-3D4AF0953D15}"/>
              </a:ext>
            </a:extLst>
          </p:cNvPr>
          <p:cNvSpPr>
            <a:spLocks noGrp="1"/>
          </p:cNvSpPr>
          <p:nvPr>
            <p:ph type="title"/>
          </p:nvPr>
        </p:nvSpPr>
        <p:spPr/>
        <p:txBody>
          <a:bodyPr/>
          <a:lstStyle/>
          <a:p>
            <a:r>
              <a:rPr lang="fr-FR" dirty="0"/>
              <a:t>Adopter un langage commun à propos de l’addiction</a:t>
            </a:r>
          </a:p>
        </p:txBody>
      </p:sp>
      <p:sp>
        <p:nvSpPr>
          <p:cNvPr id="3" name="Espace réservé du texte 2">
            <a:extLst>
              <a:ext uri="{FF2B5EF4-FFF2-40B4-BE49-F238E27FC236}">
                <a16:creationId xmlns:a16="http://schemas.microsoft.com/office/drawing/2014/main" id="{DFE5991C-EFDA-41B9-80D3-EC7E36B005A7}"/>
              </a:ext>
            </a:extLst>
          </p:cNvPr>
          <p:cNvSpPr>
            <a:spLocks noGrp="1"/>
          </p:cNvSpPr>
          <p:nvPr>
            <p:ph type="body" idx="1"/>
          </p:nvPr>
        </p:nvSpPr>
        <p:spPr>
          <a:xfrm>
            <a:off x="1735200" y="1987737"/>
            <a:ext cx="9819491" cy="1026051"/>
          </a:xfrm>
        </p:spPr>
        <p:txBody>
          <a:bodyPr/>
          <a:lstStyle/>
          <a:p>
            <a:pPr algn="ctr"/>
            <a:r>
              <a:rPr lang="fr-FR" dirty="0"/>
              <a:t>L’initiation précoce est responsable d’une vulnérabilité accrue</a:t>
            </a:r>
          </a:p>
        </p:txBody>
      </p:sp>
      <p:sp>
        <p:nvSpPr>
          <p:cNvPr id="4" name="Espace réservé de la date 3">
            <a:extLst>
              <a:ext uri="{FF2B5EF4-FFF2-40B4-BE49-F238E27FC236}">
                <a16:creationId xmlns:a16="http://schemas.microsoft.com/office/drawing/2014/main" id="{59F138B4-B3A0-4939-B544-204A8A3C1E55}"/>
              </a:ext>
            </a:extLst>
          </p:cNvPr>
          <p:cNvSpPr>
            <a:spLocks noGrp="1"/>
          </p:cNvSpPr>
          <p:nvPr>
            <p:ph type="dt" sz="half" idx="10"/>
          </p:nvPr>
        </p:nvSpPr>
        <p:spPr/>
        <p:txBody>
          <a:bodyPr/>
          <a:lstStyle/>
          <a:p>
            <a:r>
              <a:rPr lang="fr-FR"/>
              <a:t>2025</a:t>
            </a:r>
            <a:endParaRPr lang="fr-FR" dirty="0"/>
          </a:p>
        </p:txBody>
      </p:sp>
      <p:sp>
        <p:nvSpPr>
          <p:cNvPr id="5" name="Espace réservé du pied de page 4">
            <a:extLst>
              <a:ext uri="{FF2B5EF4-FFF2-40B4-BE49-F238E27FC236}">
                <a16:creationId xmlns:a16="http://schemas.microsoft.com/office/drawing/2014/main" id="{29D96B1B-D102-4D17-A70F-F7D8322C1AB9}"/>
              </a:ext>
            </a:extLst>
          </p:cNvPr>
          <p:cNvSpPr>
            <a:spLocks noGrp="1"/>
          </p:cNvSpPr>
          <p:nvPr>
            <p:ph type="ftr" sz="quarter" idx="11"/>
          </p:nvPr>
        </p:nvSpPr>
        <p:spPr/>
        <p:txBody>
          <a:bodyPr/>
          <a:lstStyle/>
          <a:p>
            <a:r>
              <a:rPr lang="fr-FR"/>
              <a:t>Quiz "A propos de l'addiction"</a:t>
            </a:r>
            <a:endParaRPr lang="fr-FR" dirty="0"/>
          </a:p>
        </p:txBody>
      </p:sp>
      <p:sp>
        <p:nvSpPr>
          <p:cNvPr id="6" name="Espace réservé du numéro de diapositive 5">
            <a:extLst>
              <a:ext uri="{FF2B5EF4-FFF2-40B4-BE49-F238E27FC236}">
                <a16:creationId xmlns:a16="http://schemas.microsoft.com/office/drawing/2014/main" id="{05782A82-57B8-43A3-A931-1654B57A9A09}"/>
              </a:ext>
            </a:extLst>
          </p:cNvPr>
          <p:cNvSpPr>
            <a:spLocks noGrp="1"/>
          </p:cNvSpPr>
          <p:nvPr>
            <p:ph type="sldNum" sz="quarter" idx="12"/>
          </p:nvPr>
        </p:nvSpPr>
        <p:spPr/>
        <p:txBody>
          <a:bodyPr/>
          <a:lstStyle/>
          <a:p>
            <a:fld id="{545DF0CA-4DB1-3547-92CA-B81B9E818829}" type="slidenum">
              <a:rPr lang="fr-FR" smtClean="0"/>
              <a:t>9</a:t>
            </a:fld>
            <a:endParaRPr lang="fr-FR"/>
          </a:p>
        </p:txBody>
      </p:sp>
      <p:sp>
        <p:nvSpPr>
          <p:cNvPr id="9" name="ZoneTexte 8">
            <a:extLst>
              <a:ext uri="{FF2B5EF4-FFF2-40B4-BE49-F238E27FC236}">
                <a16:creationId xmlns:a16="http://schemas.microsoft.com/office/drawing/2014/main" id="{68C44E31-E702-4701-BE80-DA04E7077DD9}"/>
              </a:ext>
            </a:extLst>
          </p:cNvPr>
          <p:cNvSpPr txBox="1"/>
          <p:nvPr/>
        </p:nvSpPr>
        <p:spPr>
          <a:xfrm>
            <a:off x="1735201" y="4599920"/>
            <a:ext cx="99180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a:ln>
                  <a:noFill/>
                </a:ln>
                <a:solidFill>
                  <a:srgbClr val="000000"/>
                </a:solidFill>
                <a:effectLst/>
                <a:uLnTx/>
                <a:uFillTx/>
              </a:rPr>
              <a:t>&gt;&gt; Plus la consommation est précoce, plus le risque de développer un trouble de l’usage augmente et plus les risques de dommages sont importants.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b="0" i="1" u="none" strike="noStrike" kern="0" cap="none" spc="0" normalizeH="0" baseline="0" noProof="0" dirty="0">
              <a:ln>
                <a:noFill/>
              </a:ln>
              <a:solidFill>
                <a:srgbClr val="000000"/>
              </a:solidFill>
              <a:effectLst/>
              <a:uLnTx/>
              <a:uFillTx/>
            </a:endParaRPr>
          </a:p>
        </p:txBody>
      </p:sp>
      <p:pic>
        <p:nvPicPr>
          <p:cNvPr id="7" name="Image 6">
            <a:extLst>
              <a:ext uri="{FF2B5EF4-FFF2-40B4-BE49-F238E27FC236}">
                <a16:creationId xmlns:a16="http://schemas.microsoft.com/office/drawing/2014/main" id="{35AE3704-6056-D63F-D614-1757CEBF16DA}"/>
              </a:ext>
            </a:extLst>
          </p:cNvPr>
          <p:cNvPicPr>
            <a:picLocks noChangeAspect="1"/>
          </p:cNvPicPr>
          <p:nvPr/>
        </p:nvPicPr>
        <p:blipFill>
          <a:blip r:embed="rId2"/>
          <a:stretch>
            <a:fillRect/>
          </a:stretch>
        </p:blipFill>
        <p:spPr>
          <a:xfrm>
            <a:off x="5510130" y="2843130"/>
            <a:ext cx="1171739" cy="1171739"/>
          </a:xfrm>
          <a:prstGeom prst="rect">
            <a:avLst/>
          </a:prstGeom>
        </p:spPr>
      </p:pic>
    </p:spTree>
    <p:extLst>
      <p:ext uri="{BB962C8B-B14F-4D97-AF65-F5344CB8AC3E}">
        <p14:creationId xmlns:p14="http://schemas.microsoft.com/office/powerpoint/2010/main" val="4076447545"/>
      </p:ext>
    </p:extLst>
  </p:cSld>
  <p:clrMapOvr>
    <a:masterClrMapping/>
  </p:clrMapOvr>
</p:sld>
</file>

<file path=ppt/theme/theme1.xml><?xml version="1.0" encoding="utf-8"?>
<a:theme xmlns:a="http://schemas.openxmlformats.org/drawingml/2006/main" name="ThemeSRAE-Addicto">
  <a:themeElements>
    <a:clrScheme name="SRAE-Addicto">
      <a:dk1>
        <a:srgbClr val="6F1950"/>
      </a:dk1>
      <a:lt1>
        <a:srgbClr val="FFFFFF"/>
      </a:lt1>
      <a:dk2>
        <a:srgbClr val="626362"/>
      </a:dk2>
      <a:lt2>
        <a:srgbClr val="5C5C2C"/>
      </a:lt2>
      <a:accent1>
        <a:srgbClr val="9B973A"/>
      </a:accent1>
      <a:accent2>
        <a:srgbClr val="767776"/>
      </a:accent2>
      <a:accent3>
        <a:srgbClr val="DF5593"/>
      </a:accent3>
      <a:accent4>
        <a:srgbClr val="B8D137"/>
      </a:accent4>
      <a:accent5>
        <a:srgbClr val="2E3117"/>
      </a:accent5>
      <a:accent6>
        <a:srgbClr val="807E2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RAE-Addicto" id="{E1DAD1A1-722F-F547-AA39-4C4171774C8B}" vid="{372F1029-E3E2-6040-92C3-DEA8AF4AF00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9864CAE041EC418712E38F151CC4A1" ma:contentTypeVersion="13" ma:contentTypeDescription="Crée un document." ma:contentTypeScope="" ma:versionID="d677a6df07e6fc741e55ed323fcabab0">
  <xsd:schema xmlns:xsd="http://www.w3.org/2001/XMLSchema" xmlns:xs="http://www.w3.org/2001/XMLSchema" xmlns:p="http://schemas.microsoft.com/office/2006/metadata/properties" xmlns:ns2="504029ce-8d54-44c5-8f48-0721424e8557" xmlns:ns3="282c3149-a74e-4df7-b914-92508a715e2c" targetNamespace="http://schemas.microsoft.com/office/2006/metadata/properties" ma:root="true" ma:fieldsID="17ab14b5a055367d605d8e13ef08128b" ns2:_="" ns3:_="">
    <xsd:import namespace="504029ce-8d54-44c5-8f48-0721424e8557"/>
    <xsd:import namespace="282c3149-a74e-4df7-b914-92508a715e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4029ce-8d54-44c5-8f48-0721424e8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b39b5c7b-a2a7-437c-a692-420aad3909d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2c3149-a74e-4df7-b914-92508a715e2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0601ffd-3dba-4214-befe-1f05fae46e0c}" ma:internalName="TaxCatchAll" ma:showField="CatchAllData" ma:web="282c3149-a74e-4df7-b914-92508a715e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4029ce-8d54-44c5-8f48-0721424e8557">
      <Terms xmlns="http://schemas.microsoft.com/office/infopath/2007/PartnerControls"/>
    </lcf76f155ced4ddcb4097134ff3c332f>
    <TaxCatchAll xmlns="282c3149-a74e-4df7-b914-92508a715e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338B1D-5E59-4006-9D00-4053353CD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4029ce-8d54-44c5-8f48-0721424e8557"/>
    <ds:schemaRef ds:uri="282c3149-a74e-4df7-b914-92508a715e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BBE298-58D1-40ED-A4F1-AFA10157B0E7}">
  <ds:schemaRefs>
    <ds:schemaRef ds:uri="http://schemas.microsoft.com/office/2006/metadata/properties"/>
    <ds:schemaRef ds:uri="http://schemas.microsoft.com/office/infopath/2007/PartnerControls"/>
    <ds:schemaRef ds:uri="504029ce-8d54-44c5-8f48-0721424e8557"/>
    <ds:schemaRef ds:uri="282c3149-a74e-4df7-b914-92508a715e2c"/>
  </ds:schemaRefs>
</ds:datastoreItem>
</file>

<file path=customXml/itemProps3.xml><?xml version="1.0" encoding="utf-8"?>
<ds:datastoreItem xmlns:ds="http://schemas.openxmlformats.org/officeDocument/2006/customXml" ds:itemID="{A20DB9FE-791E-46C8-9983-B00B2B492E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385</TotalTime>
  <Words>2272</Words>
  <Application>Microsoft Office PowerPoint</Application>
  <PresentationFormat>Grand écran</PresentationFormat>
  <Paragraphs>294</Paragraphs>
  <Slides>37</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37</vt:i4>
      </vt:variant>
    </vt:vector>
  </HeadingPairs>
  <TitlesOfParts>
    <vt:vector size="45" baseType="lpstr">
      <vt:lpstr>Arial</vt:lpstr>
      <vt:lpstr>Arial Narrow</vt:lpstr>
      <vt:lpstr>Calibri</vt:lpstr>
      <vt:lpstr>Calibri Light</vt:lpstr>
      <vt:lpstr>Open Sans</vt:lpstr>
      <vt:lpstr>Symbol</vt:lpstr>
      <vt:lpstr>Verdana</vt:lpstr>
      <vt:lpstr>ThemeSRAE-Addicto</vt:lpstr>
      <vt:lpstr>Quiz :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lpstr>Adopter un langage commun à propos de l’addiction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ZAOLO</dc:creator>
  <cp:lastModifiedBy>Virginie ZAOLO</cp:lastModifiedBy>
  <cp:revision>160</cp:revision>
  <cp:lastPrinted>2022-03-01T09:45:00Z</cp:lastPrinted>
  <dcterms:created xsi:type="dcterms:W3CDTF">2021-03-22T16:01:44Z</dcterms:created>
  <dcterms:modified xsi:type="dcterms:W3CDTF">2025-10-06T09:47:27Z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0x010100C49864CAE041EC418712E38F151CC4A1</vt:lpwstr>
  </property>
  <property fmtid="{D5CDD505-2E9C-101B-9397-08002B2CF9AE}" pid="3" name="Order">
    <vt:r8>1596000</vt:r8>
  </property>
  <property fmtid="{D5CDD505-2E9C-101B-9397-08002B2CF9AE}" pid="4" name="MediaServiceImageTags">
    <vt:lpwstr/>
  </property>
</Properties>
</file>